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36" r:id="rId1"/>
    <p:sldMasterId id="2147483782" r:id="rId2"/>
    <p:sldMasterId id="2147483785" r:id="rId3"/>
    <p:sldMasterId id="2147483824" r:id="rId4"/>
    <p:sldMasterId id="2147483796" r:id="rId5"/>
    <p:sldMasterId id="2147483799" r:id="rId6"/>
    <p:sldMasterId id="2147483802" r:id="rId7"/>
    <p:sldMasterId id="2147483805" r:id="rId8"/>
    <p:sldMasterId id="2147483808" r:id="rId9"/>
    <p:sldMasterId id="2147483811" r:id="rId10"/>
    <p:sldMasterId id="2147483814" r:id="rId11"/>
  </p:sldMasterIdLst>
  <p:notesMasterIdLst>
    <p:notesMasterId r:id="rId48"/>
  </p:notesMasterIdLst>
  <p:handoutMasterIdLst>
    <p:handoutMasterId r:id="rId49"/>
  </p:handoutMasterIdLst>
  <p:sldIdLst>
    <p:sldId id="256" r:id="rId12"/>
    <p:sldId id="258" r:id="rId13"/>
    <p:sldId id="257" r:id="rId14"/>
    <p:sldId id="259" r:id="rId15"/>
    <p:sldId id="260" r:id="rId16"/>
    <p:sldId id="265" r:id="rId17"/>
    <p:sldId id="261" r:id="rId18"/>
    <p:sldId id="263" r:id="rId19"/>
    <p:sldId id="264" r:id="rId20"/>
    <p:sldId id="267" r:id="rId21"/>
    <p:sldId id="271" r:id="rId22"/>
    <p:sldId id="272" r:id="rId23"/>
    <p:sldId id="273" r:id="rId24"/>
    <p:sldId id="274" r:id="rId25"/>
    <p:sldId id="275" r:id="rId26"/>
    <p:sldId id="262" r:id="rId27"/>
    <p:sldId id="293" r:id="rId28"/>
    <p:sldId id="270" r:id="rId29"/>
    <p:sldId id="268" r:id="rId30"/>
    <p:sldId id="276" r:id="rId31"/>
    <p:sldId id="277" r:id="rId32"/>
    <p:sldId id="278" r:id="rId33"/>
    <p:sldId id="279" r:id="rId34"/>
    <p:sldId id="280" r:id="rId35"/>
    <p:sldId id="281" r:id="rId36"/>
    <p:sldId id="284" r:id="rId37"/>
    <p:sldId id="282" r:id="rId38"/>
    <p:sldId id="283" r:id="rId39"/>
    <p:sldId id="285" r:id="rId40"/>
    <p:sldId id="286" r:id="rId41"/>
    <p:sldId id="287" r:id="rId42"/>
    <p:sldId id="288" r:id="rId43"/>
    <p:sldId id="289" r:id="rId44"/>
    <p:sldId id="290" r:id="rId45"/>
    <p:sldId id="291" r:id="rId46"/>
    <p:sldId id="292" r:id="rId47"/>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436" userDrawn="1">
          <p15:clr>
            <a:srgbClr val="A4A3A4"/>
          </p15:clr>
        </p15:guide>
        <p15:guide id="2" orient="horz" pos="618" userDrawn="1">
          <p15:clr>
            <a:srgbClr val="A4A3A4"/>
          </p15:clr>
        </p15:guide>
        <p15:guide id="3" orient="horz" pos="845" userDrawn="1">
          <p15:clr>
            <a:srgbClr val="A4A3A4"/>
          </p15:clr>
        </p15:guide>
        <p15:guide id="4" orient="horz" pos="2840" userDrawn="1">
          <p15:clr>
            <a:srgbClr val="A4A3A4"/>
          </p15:clr>
        </p15:guide>
        <p15:guide id="5" orient="horz" pos="4020" userDrawn="1">
          <p15:clr>
            <a:srgbClr val="A4A3A4"/>
          </p15:clr>
        </p15:guide>
        <p15:guide id="6" pos="7045" userDrawn="1">
          <p15:clr>
            <a:srgbClr val="A4A3A4"/>
          </p15:clr>
        </p15:guide>
        <p15:guide id="7" pos="63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777777"/>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99" autoAdjust="0"/>
    <p:restoredTop sz="96142" autoAdjust="0"/>
  </p:normalViewPr>
  <p:slideViewPr>
    <p:cSldViewPr showGuides="1">
      <p:cViewPr varScale="1">
        <p:scale>
          <a:sx n="69" d="100"/>
          <a:sy n="69" d="100"/>
        </p:scale>
        <p:origin x="822" y="72"/>
      </p:cViewPr>
      <p:guideLst>
        <p:guide orient="horz" pos="436"/>
        <p:guide orient="horz" pos="618"/>
        <p:guide orient="horz" pos="845"/>
        <p:guide orient="horz" pos="2840"/>
        <p:guide orient="horz" pos="4020"/>
        <p:guide pos="7045"/>
        <p:guide pos="63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56" d="100"/>
          <a:sy n="56" d="100"/>
        </p:scale>
        <p:origin x="2429" y="3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ea typeface="宋体" pitchFamily="2" charset="-122"/>
              </a:defRPr>
            </a:lvl1pPr>
          </a:lstStyle>
          <a:p>
            <a:pPr>
              <a:defRPr/>
            </a:pPr>
            <a:endParaRPr lang="zh-CN" altLang="en-US"/>
          </a:p>
        </p:txBody>
      </p:sp>
      <p:sp>
        <p:nvSpPr>
          <p:cNvPr id="22733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ea typeface="宋体" pitchFamily="2" charset="-122"/>
              </a:defRPr>
            </a:lvl1pPr>
          </a:lstStyle>
          <a:p>
            <a:pPr>
              <a:defRPr/>
            </a:pPr>
            <a:fld id="{FD6B2986-D06E-4F3C-B19C-CC0A0E2B9416}" type="datetimeFigureOut">
              <a:rPr lang="zh-CN" altLang="en-US"/>
              <a:pPr>
                <a:defRPr/>
              </a:pPr>
              <a:t>2018/11/5</a:t>
            </a:fld>
            <a:endParaRPr lang="en-US" altLang="zh-CN" dirty="0"/>
          </a:p>
        </p:txBody>
      </p:sp>
      <p:sp>
        <p:nvSpPr>
          <p:cNvPr id="22733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ea typeface="宋体" pitchFamily="2" charset="-122"/>
              </a:defRPr>
            </a:lvl1pPr>
          </a:lstStyle>
          <a:p>
            <a:pPr>
              <a:defRPr/>
            </a:pPr>
            <a:endParaRPr lang="en-US" altLang="zh-CN" dirty="0"/>
          </a:p>
        </p:txBody>
      </p:sp>
      <p:sp>
        <p:nvSpPr>
          <p:cNvPr id="22733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ea typeface="宋体" pitchFamily="2" charset="-122"/>
              </a:defRPr>
            </a:lvl1pPr>
          </a:lstStyle>
          <a:p>
            <a:pPr>
              <a:defRPr/>
            </a:pPr>
            <a:fld id="{4B569440-9C1A-4A13-B530-46C3A9E17375}" type="slidenum">
              <a:rPr lang="zh-CN" altLang="en-US"/>
              <a:pPr>
                <a:defRPr/>
              </a:pPr>
              <a:t>‹#›</a:t>
            </a:fld>
            <a:endParaRPr lang="en-US" altLang="zh-CN" dirty="0"/>
          </a:p>
        </p:txBody>
      </p:sp>
    </p:spTree>
    <p:extLst>
      <p:ext uri="{BB962C8B-B14F-4D97-AF65-F5344CB8AC3E}">
        <p14:creationId xmlns:p14="http://schemas.microsoft.com/office/powerpoint/2010/main" val="94173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5E44DE-DE4C-4C5E-9227-61FB74048F7A}" type="datetimeFigureOut">
              <a:rPr lang="zh-CN" altLang="en-US" smtClean="0"/>
              <a:t>2018/11/5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7577E7-94DD-4B0F-A30C-409B7188B9AD}" type="slidenum">
              <a:rPr lang="zh-CN" altLang="en-US" smtClean="0"/>
              <a:t>‹#›</a:t>
            </a:fld>
            <a:endParaRPr lang="zh-CN" altLang="en-US"/>
          </a:p>
        </p:txBody>
      </p:sp>
    </p:spTree>
    <p:extLst>
      <p:ext uri="{BB962C8B-B14F-4D97-AF65-F5344CB8AC3E}">
        <p14:creationId xmlns:p14="http://schemas.microsoft.com/office/powerpoint/2010/main" val="790959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007534" y="2636839"/>
            <a:ext cx="7488767" cy="584775"/>
          </a:xfrm>
        </p:spPr>
        <p:txBody>
          <a:bodyPr/>
          <a:lstStyle/>
          <a:p>
            <a:r>
              <a:rPr lang="zh-CN" altLang="en-US" dirty="0"/>
              <a:t>单击此处编辑母版标题样式</a:t>
            </a:r>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dirty="0"/>
          </a:p>
        </p:txBody>
      </p:sp>
    </p:spTree>
    <p:extLst>
      <p:ext uri="{BB962C8B-B14F-4D97-AF65-F5344CB8AC3E}">
        <p14:creationId xmlns:p14="http://schemas.microsoft.com/office/powerpoint/2010/main" val="1269480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2128A6B-885F-4513-B3EC-89778EF5E82A}" type="datetimeFigureOut">
              <a:rPr lang="zh-CN" altLang="en-US" smtClean="0"/>
              <a:t>2018/11/5</a:t>
            </a:fld>
            <a:endParaRPr lang="zh-CN" altLang="en-US" dirty="0"/>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F184B70-6C04-4661-B6D2-1E8A52942FD2}" type="slidenum">
              <a:rPr lang="zh-CN" altLang="en-US" smtClean="0"/>
              <a:t>‹#›</a:t>
            </a:fld>
            <a:endParaRPr lang="zh-CN" altLang="en-US"/>
          </a:p>
        </p:txBody>
      </p:sp>
    </p:spTree>
    <p:extLst>
      <p:ext uri="{BB962C8B-B14F-4D97-AF65-F5344CB8AC3E}">
        <p14:creationId xmlns:p14="http://schemas.microsoft.com/office/powerpoint/2010/main" val="2540024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2128A6B-885F-4513-B3EC-89778EF5E82A}" type="datetimeFigureOut">
              <a:rPr lang="zh-CN" altLang="en-US" smtClean="0"/>
              <a:t>2018/11/5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F184B70-6C04-4661-B6D2-1E8A52942FD2}" type="slidenum">
              <a:rPr lang="zh-CN" altLang="en-US" smtClean="0"/>
              <a:t>‹#›</a:t>
            </a:fld>
            <a:endParaRPr lang="zh-CN" altLang="en-US"/>
          </a:p>
        </p:txBody>
      </p:sp>
    </p:spTree>
    <p:extLst>
      <p:ext uri="{BB962C8B-B14F-4D97-AF65-F5344CB8AC3E}">
        <p14:creationId xmlns:p14="http://schemas.microsoft.com/office/powerpoint/2010/main" val="3574036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2128A6B-885F-4513-B3EC-89778EF5E82A}" type="datetimeFigureOut">
              <a:rPr lang="zh-CN" altLang="en-US" smtClean="0"/>
              <a:t>2018/11/5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F184B70-6C04-4661-B6D2-1E8A52942FD2}" type="slidenum">
              <a:rPr lang="zh-CN" altLang="en-US" smtClean="0"/>
              <a:t>‹#›</a:t>
            </a:fld>
            <a:endParaRPr lang="zh-CN" altLang="en-US"/>
          </a:p>
        </p:txBody>
      </p:sp>
    </p:spTree>
    <p:extLst>
      <p:ext uri="{BB962C8B-B14F-4D97-AF65-F5344CB8AC3E}">
        <p14:creationId xmlns:p14="http://schemas.microsoft.com/office/powerpoint/2010/main" val="296179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2128A6B-885F-4513-B3EC-89778EF5E82A}" type="datetimeFigureOut">
              <a:rPr lang="zh-CN" altLang="en-US" smtClean="0"/>
              <a:t>2018/11/5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184B70-6C04-4661-B6D2-1E8A52942FD2}" type="slidenum">
              <a:rPr lang="zh-CN" altLang="en-US" smtClean="0"/>
              <a:t>‹#›</a:t>
            </a:fld>
            <a:endParaRPr lang="zh-CN" altLang="en-US"/>
          </a:p>
        </p:txBody>
      </p:sp>
    </p:spTree>
    <p:extLst>
      <p:ext uri="{BB962C8B-B14F-4D97-AF65-F5344CB8AC3E}">
        <p14:creationId xmlns:p14="http://schemas.microsoft.com/office/powerpoint/2010/main" val="1922919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2128A6B-885F-4513-B3EC-89778EF5E82A}" type="datetimeFigureOut">
              <a:rPr lang="zh-CN" altLang="en-US" smtClean="0"/>
              <a:t>2018/11/5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184B70-6C04-4661-B6D2-1E8A52942FD2}" type="slidenum">
              <a:rPr lang="zh-CN" altLang="en-US" smtClean="0"/>
              <a:t>‹#›</a:t>
            </a:fld>
            <a:endParaRPr lang="zh-CN" altLang="en-US"/>
          </a:p>
        </p:txBody>
      </p:sp>
    </p:spTree>
    <p:extLst>
      <p:ext uri="{BB962C8B-B14F-4D97-AF65-F5344CB8AC3E}">
        <p14:creationId xmlns:p14="http://schemas.microsoft.com/office/powerpoint/2010/main" val="334276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007534" y="4747742"/>
            <a:ext cx="7488767" cy="584775"/>
          </a:xfrm>
        </p:spPr>
        <p:txBody>
          <a:bodyPr/>
          <a:lstStyle/>
          <a:p>
            <a:r>
              <a:rPr lang="zh-CN" altLang="en-US" dirty="0"/>
              <a:t>单击此处编辑母版标题样式</a:t>
            </a:r>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773269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007534" y="4747742"/>
            <a:ext cx="7488767" cy="584775"/>
          </a:xfrm>
        </p:spPr>
        <p:txBody>
          <a:bodyPr/>
          <a:lstStyle/>
          <a:p>
            <a:r>
              <a:rPr lang="zh-CN" altLang="en-US" dirty="0"/>
              <a:t>单击此处编辑母版标题样式</a:t>
            </a:r>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766407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007534" y="4747742"/>
            <a:ext cx="7488767" cy="584775"/>
          </a:xfrm>
        </p:spPr>
        <p:txBody>
          <a:bodyPr/>
          <a:lstStyle/>
          <a:p>
            <a:r>
              <a:rPr lang="zh-CN" altLang="en-US" dirty="0"/>
              <a:t>单击此处编辑母版标题样式</a:t>
            </a:r>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929823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007534" y="2175085"/>
            <a:ext cx="7488767" cy="586957"/>
          </a:xfrm>
        </p:spPr>
        <p:txBody>
          <a:bodyPr/>
          <a:lstStyle/>
          <a:p>
            <a:r>
              <a:rPr lang="zh-CN" altLang="en-US"/>
              <a:t>单击此处编辑母版标题样式</a:t>
            </a:r>
            <a:endParaRPr lang="zh-CN" altLang="en-US" dirty="0"/>
          </a:p>
        </p:txBody>
      </p:sp>
      <p:sp>
        <p:nvSpPr>
          <p:cNvPr id="8" name="副标题 2"/>
          <p:cNvSpPr>
            <a:spLocks noGrp="1"/>
          </p:cNvSpPr>
          <p:nvPr>
            <p:ph type="subTitle" idx="11"/>
          </p:nvPr>
        </p:nvSpPr>
        <p:spPr>
          <a:xfrm>
            <a:off x="1007533" y="3068639"/>
            <a:ext cx="8534400" cy="461665"/>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dirty="0"/>
          </a:p>
        </p:txBody>
      </p:sp>
      <p:sp>
        <p:nvSpPr>
          <p:cNvPr id="4" name="Rectangle 19"/>
          <p:cNvSpPr>
            <a:spLocks noGrp="1" noChangeArrowheads="1"/>
          </p:cNvSpPr>
          <p:nvPr>
            <p:ph type="dt" sz="quarter" idx="12"/>
          </p:nvPr>
        </p:nvSpPr>
        <p:spPr>
          <a:ln/>
        </p:spPr>
        <p:txBody>
          <a:bodyPr/>
          <a:lstStyle>
            <a:lvl1pPr>
              <a:defRPr/>
            </a:lvl1pPr>
          </a:lstStyle>
          <a:p>
            <a:pPr>
              <a:defRPr/>
            </a:pPr>
            <a:endParaRPr lang="en-US" altLang="zh-CN" dirty="0"/>
          </a:p>
        </p:txBody>
      </p:sp>
    </p:spTree>
    <p:extLst>
      <p:ext uri="{BB962C8B-B14F-4D97-AF65-F5344CB8AC3E}">
        <p14:creationId xmlns:p14="http://schemas.microsoft.com/office/powerpoint/2010/main" val="139765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007534" y="2636839"/>
            <a:ext cx="7488767" cy="584775"/>
          </a:xfrm>
        </p:spPr>
        <p:txBody>
          <a:bodyPr/>
          <a:lstStyle/>
          <a:p>
            <a:r>
              <a:rPr lang="zh-CN" altLang="en-US" dirty="0"/>
              <a:t>单击此处编辑母版标题样式</a:t>
            </a:r>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dirty="0"/>
          </a:p>
        </p:txBody>
      </p:sp>
    </p:spTree>
    <p:extLst>
      <p:ext uri="{BB962C8B-B14F-4D97-AF65-F5344CB8AC3E}">
        <p14:creationId xmlns:p14="http://schemas.microsoft.com/office/powerpoint/2010/main" val="1120738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2128A6B-885F-4513-B3EC-89778EF5E82A}" type="datetimeFigureOut">
              <a:rPr lang="zh-CN" altLang="en-US" smtClean="0"/>
              <a:t>2018/11/5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184B70-6C04-4661-B6D2-1E8A52942FD2}" type="slidenum">
              <a:rPr lang="zh-CN" altLang="en-US" smtClean="0"/>
              <a:t>‹#›</a:t>
            </a:fld>
            <a:endParaRPr lang="zh-CN" altLang="en-US"/>
          </a:p>
        </p:txBody>
      </p:sp>
    </p:spTree>
    <p:extLst>
      <p:ext uri="{BB962C8B-B14F-4D97-AF65-F5344CB8AC3E}">
        <p14:creationId xmlns:p14="http://schemas.microsoft.com/office/powerpoint/2010/main" val="2497014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48173"/>
            <a:ext cx="10515600" cy="1120588"/>
          </a:xfrm>
        </p:spPr>
        <p:txBody>
          <a:bodyPr/>
          <a:lstStyle>
            <a:lvl1pPr>
              <a:defRPr>
                <a:latin typeface="Arial" panose="020B0604020202020204" pitchFamily="34" charset="0"/>
                <a:cs typeface="Arial" panose="020B0604020202020204" pitchFamily="34" charset="0"/>
              </a:defRPr>
            </a:lvl1pPr>
          </a:lstStyle>
          <a:p>
            <a:endParaRPr lang="zh-CN" altLang="en-US" dirty="0"/>
          </a:p>
        </p:txBody>
      </p:sp>
      <p:sp>
        <p:nvSpPr>
          <p:cNvPr id="3" name="内容占位符 2"/>
          <p:cNvSpPr>
            <a:spLocks noGrp="1"/>
          </p:cNvSpPr>
          <p:nvPr>
            <p:ph idx="1"/>
          </p:nvPr>
        </p:nvSpPr>
        <p:spPr>
          <a:xfrm>
            <a:off x="846509" y="1412776"/>
            <a:ext cx="10515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62128A6B-885F-4513-B3EC-89778EF5E82A}" type="datetimeFigureOut">
              <a:rPr lang="zh-CN" altLang="en-US" smtClean="0"/>
              <a:t>2018/11/5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184B70-6C04-4661-B6D2-1E8A52942FD2}" type="slidenum">
              <a:rPr lang="zh-CN" altLang="en-US" smtClean="0"/>
              <a:t>‹#›</a:t>
            </a:fld>
            <a:endParaRPr lang="zh-CN" altLang="en-US"/>
          </a:p>
        </p:txBody>
      </p:sp>
      <p:sp>
        <p:nvSpPr>
          <p:cNvPr id="7" name="Rectangle 48">
            <a:extLst>
              <a:ext uri="{FF2B5EF4-FFF2-40B4-BE49-F238E27FC236}">
                <a16:creationId xmlns:a16="http://schemas.microsoft.com/office/drawing/2014/main" id="{3F963788-263D-CF49-BE8D-93DD9C28B549}"/>
              </a:ext>
            </a:extLst>
          </p:cNvPr>
          <p:cNvSpPr/>
          <p:nvPr userDrawn="1"/>
        </p:nvSpPr>
        <p:spPr bwMode="auto">
          <a:xfrm flipV="1">
            <a:off x="0" y="1124744"/>
            <a:ext cx="12192000" cy="60959"/>
          </a:xfrm>
          <a:prstGeom prst="rect">
            <a:avLst/>
          </a:prstGeom>
          <a:gradFill>
            <a:gsLst>
              <a:gs pos="0">
                <a:srgbClr val="FFC000"/>
              </a:gs>
              <a:gs pos="50000">
                <a:srgbClr val="E66C7D">
                  <a:lumMod val="75000"/>
                </a:srgbClr>
              </a:gs>
              <a:gs pos="100000">
                <a:srgbClr val="E66C7D">
                  <a:lumMod val="50000"/>
                </a:srgbClr>
              </a:gs>
            </a:gsLst>
            <a:lin ang="10800000" scaled="0"/>
          </a:gradFill>
        </p:spPr>
        <p:txBody>
          <a:bodyPr wrap="square" rtlCol="0" anchor="ctr">
            <a:noAutofit/>
          </a:bodyPr>
          <a:lstStyle/>
          <a:p>
            <a:pPr marL="959976" fontAlgn="auto">
              <a:spcBef>
                <a:spcPts val="0"/>
              </a:spcBef>
              <a:spcAft>
                <a:spcPts val="0"/>
              </a:spcAft>
              <a:defRPr/>
            </a:pPr>
            <a:endParaRPr lang="zh-CN" altLang="en-US" sz="2133" kern="0">
              <a:solidFill>
                <a:sysClr val="window" lastClr="FFFF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7880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2128A6B-885F-4513-B3EC-89778EF5E82A}" type="datetimeFigureOut">
              <a:rPr lang="zh-CN" altLang="en-US" smtClean="0"/>
              <a:t>2018/11/5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184B70-6C04-4661-B6D2-1E8A52942FD2}" type="slidenum">
              <a:rPr lang="zh-CN" altLang="en-US" smtClean="0"/>
              <a:t>‹#›</a:t>
            </a:fld>
            <a:endParaRPr lang="zh-CN" altLang="en-US"/>
          </a:p>
        </p:txBody>
      </p:sp>
    </p:spTree>
    <p:extLst>
      <p:ext uri="{BB962C8B-B14F-4D97-AF65-F5344CB8AC3E}">
        <p14:creationId xmlns:p14="http://schemas.microsoft.com/office/powerpoint/2010/main" val="538872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2128A6B-885F-4513-B3EC-89778EF5E82A}" type="datetimeFigureOut">
              <a:rPr lang="zh-CN" altLang="en-US" smtClean="0"/>
              <a:t>2018/11/5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F184B70-6C04-4661-B6D2-1E8A52942FD2}" type="slidenum">
              <a:rPr lang="zh-CN" altLang="en-US" smtClean="0"/>
              <a:t>‹#›</a:t>
            </a:fld>
            <a:endParaRPr lang="zh-CN" altLang="en-US"/>
          </a:p>
        </p:txBody>
      </p:sp>
    </p:spTree>
    <p:extLst>
      <p:ext uri="{BB962C8B-B14F-4D97-AF65-F5344CB8AC3E}">
        <p14:creationId xmlns:p14="http://schemas.microsoft.com/office/powerpoint/2010/main" val="3377413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2128A6B-885F-4513-B3EC-89778EF5E82A}" type="datetimeFigureOut">
              <a:rPr lang="zh-CN" altLang="en-US" smtClean="0"/>
              <a:t>2018/11/5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F184B70-6C04-4661-B6D2-1E8A52942FD2}" type="slidenum">
              <a:rPr lang="zh-CN" altLang="en-US" smtClean="0"/>
              <a:t>‹#›</a:t>
            </a:fld>
            <a:endParaRPr lang="zh-CN" altLang="en-US"/>
          </a:p>
        </p:txBody>
      </p:sp>
    </p:spTree>
    <p:extLst>
      <p:ext uri="{BB962C8B-B14F-4D97-AF65-F5344CB8AC3E}">
        <p14:creationId xmlns:p14="http://schemas.microsoft.com/office/powerpoint/2010/main" val="1235685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2128A6B-885F-4513-B3EC-89778EF5E82A}" type="datetimeFigureOut">
              <a:rPr lang="zh-CN" altLang="en-US" smtClean="0"/>
              <a:t>2018/11/5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F184B70-6C04-4661-B6D2-1E8A52942FD2}" type="slidenum">
              <a:rPr lang="zh-CN" altLang="en-US" smtClean="0"/>
              <a:t>‹#›</a:t>
            </a:fld>
            <a:endParaRPr lang="zh-CN" altLang="en-US"/>
          </a:p>
        </p:txBody>
      </p:sp>
    </p:spTree>
    <p:extLst>
      <p:ext uri="{BB962C8B-B14F-4D97-AF65-F5344CB8AC3E}">
        <p14:creationId xmlns:p14="http://schemas.microsoft.com/office/powerpoint/2010/main" val="12999560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theme" Target="../theme/theme5.xml"/><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6.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7.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image" Target="../media/image8.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8.xml"/><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10.jpeg"/></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9" descr="封面"/>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412875"/>
            <a:ext cx="12192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8"/>
          <p:cNvSpPr>
            <a:spLocks noGrp="1" noChangeArrowheads="1"/>
          </p:cNvSpPr>
          <p:nvPr>
            <p:ph type="title"/>
          </p:nvPr>
        </p:nvSpPr>
        <p:spPr bwMode="auto">
          <a:xfrm>
            <a:off x="1007534" y="2636839"/>
            <a:ext cx="73977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zh-CN" altLang="en-US" dirty="0"/>
              <a:t>单击此处编辑母版标题样式</a:t>
            </a:r>
          </a:p>
        </p:txBody>
      </p:sp>
      <p:sp>
        <p:nvSpPr>
          <p:cNvPr id="2053" name="Rectangle 13"/>
          <p:cNvSpPr>
            <a:spLocks noChangeArrowheads="1"/>
          </p:cNvSpPr>
          <p:nvPr/>
        </p:nvSpPr>
        <p:spPr bwMode="auto">
          <a:xfrm>
            <a:off x="9647767" y="476250"/>
            <a:ext cx="195368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784225" eaLnBrk="0" hangingPunct="0"/>
            <a:r>
              <a:rPr lang="en-US" altLang="zh-CN" sz="1400" b="1" dirty="0">
                <a:solidFill>
                  <a:srgbClr val="666666"/>
                </a:solidFill>
                <a:latin typeface="FrutigerNext LT Bold" pitchFamily="34" charset="0"/>
                <a:ea typeface="MS PGothic" pitchFamily="34" charset="-128"/>
              </a:rPr>
              <a:t>Security Level: </a:t>
            </a:r>
          </a:p>
        </p:txBody>
      </p:sp>
      <p:sp>
        <p:nvSpPr>
          <p:cNvPr id="81" name="Rectangle 19"/>
          <p:cNvSpPr>
            <a:spLocks noGrp="1" noChangeArrowheads="1"/>
          </p:cNvSpPr>
          <p:nvPr>
            <p:ph type="dt" sz="quarter" idx="2"/>
          </p:nvPr>
        </p:nvSpPr>
        <p:spPr bwMode="auto">
          <a:xfrm>
            <a:off x="1007533" y="479426"/>
            <a:ext cx="2844800" cy="215444"/>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Arial" panose="020B0604020202020204" pitchFamily="34" charset="0"/>
                <a:ea typeface="+mj-ea"/>
                <a:cs typeface="Arial" panose="020B0604020202020204" pitchFamily="34" charset="0"/>
              </a:defRPr>
            </a:lvl1pPr>
          </a:lstStyle>
          <a:p>
            <a:pPr>
              <a:defRPr/>
            </a:pPr>
            <a:endParaRPr lang="en-US" altLang="zh-CN" dirty="0"/>
          </a:p>
        </p:txBody>
      </p:sp>
      <p:sp>
        <p:nvSpPr>
          <p:cNvPr id="2055" name="Rectangle 21"/>
          <p:cNvSpPr>
            <a:spLocks noChangeArrowheads="1"/>
          </p:cNvSpPr>
          <p:nvPr/>
        </p:nvSpPr>
        <p:spPr bwMode="auto">
          <a:xfrm>
            <a:off x="-2603500" y="692150"/>
            <a:ext cx="2459567" cy="550068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marL="342900" indent="-342900" algn="r">
              <a:lnSpc>
                <a:spcPct val="125000"/>
              </a:lnSpc>
              <a:spcBef>
                <a:spcPct val="20000"/>
              </a:spcBef>
            </a:pPr>
            <a:r>
              <a:rPr lang="zh-CN" altLang="en-US" sz="1100" dirty="0">
                <a:solidFill>
                  <a:srgbClr val="FFFFFF"/>
                </a:solidFill>
                <a:latin typeface="Arial" pitchFamily="34" charset="0"/>
              </a:rPr>
              <a:t>英文标题</a:t>
            </a:r>
            <a:r>
              <a:rPr lang="en-US" altLang="zh-CN" sz="1100" dirty="0">
                <a:solidFill>
                  <a:srgbClr val="FFFFFF"/>
                </a:solidFill>
                <a:latin typeface="Arial" pitchFamily="34" charset="0"/>
              </a:rPr>
              <a:t>:32-35pt  </a:t>
            </a:r>
            <a:endParaRPr lang="zh-CN" altLang="en-US" sz="1100" dirty="0">
              <a:solidFill>
                <a:srgbClr val="FFFFFF"/>
              </a:solidFill>
              <a:latin typeface="Arial" pitchFamily="34" charset="0"/>
            </a:endParaRPr>
          </a:p>
          <a:p>
            <a:pPr marL="342900" indent="-342900" algn="r">
              <a:lnSpc>
                <a:spcPct val="125000"/>
              </a:lnSpc>
              <a:spcBef>
                <a:spcPct val="20000"/>
              </a:spcBef>
            </a:pPr>
            <a:r>
              <a:rPr lang="zh-CN" altLang="en-US" sz="1100" dirty="0">
                <a:solidFill>
                  <a:srgbClr val="FFFFFF"/>
                </a:solidFill>
                <a:latin typeface="Arial" pitchFamily="34" charset="0"/>
              </a:rPr>
              <a:t>颜色</a:t>
            </a:r>
            <a:r>
              <a:rPr lang="en-US" altLang="zh-CN" sz="1100" dirty="0">
                <a:solidFill>
                  <a:srgbClr val="FFFFFF"/>
                </a:solidFill>
                <a:latin typeface="Arial" pitchFamily="34" charset="0"/>
              </a:rPr>
              <a:t>: R153 G0 B0</a:t>
            </a:r>
          </a:p>
          <a:p>
            <a:pPr marL="342900" indent="-342900" algn="r">
              <a:lnSpc>
                <a:spcPct val="125000"/>
              </a:lnSpc>
              <a:spcBef>
                <a:spcPct val="20000"/>
              </a:spcBef>
            </a:pPr>
            <a:r>
              <a:rPr lang="zh-CN" altLang="en-US" sz="1100" dirty="0">
                <a:solidFill>
                  <a:srgbClr val="FFFFFF"/>
                </a:solidFill>
                <a:latin typeface="Arial" pitchFamily="34" charset="0"/>
              </a:rPr>
              <a:t>内部使用字体 </a:t>
            </a:r>
            <a:r>
              <a:rPr lang="en-US" altLang="zh-CN" sz="1100" dirty="0">
                <a:solidFill>
                  <a:srgbClr val="FFFFFF"/>
                </a:solidFill>
                <a:latin typeface="Arial" pitchFamily="34" charset="0"/>
              </a:rPr>
              <a:t>:</a:t>
            </a:r>
          </a:p>
          <a:p>
            <a:pPr marL="342900" indent="-342900" algn="r">
              <a:lnSpc>
                <a:spcPct val="125000"/>
              </a:lnSpc>
              <a:spcBef>
                <a:spcPct val="20000"/>
              </a:spcBef>
            </a:pPr>
            <a:r>
              <a:rPr lang="en-US" altLang="zh-CN" sz="1100" dirty="0">
                <a:solidFill>
                  <a:srgbClr val="FFFFFF"/>
                </a:solidFill>
                <a:latin typeface="Arial" pitchFamily="34" charset="0"/>
              </a:rPr>
              <a:t>FrutigerNext LT Medium</a:t>
            </a:r>
          </a:p>
          <a:p>
            <a:pPr marL="342900" indent="-342900" algn="r">
              <a:lnSpc>
                <a:spcPct val="125000"/>
              </a:lnSpc>
              <a:spcBef>
                <a:spcPct val="20000"/>
              </a:spcBef>
            </a:pPr>
            <a:r>
              <a:rPr lang="zh-CN" altLang="en-US" sz="1100" dirty="0">
                <a:solidFill>
                  <a:srgbClr val="FFFFFF"/>
                </a:solidFill>
                <a:latin typeface="Arial" pitchFamily="34" charset="0"/>
              </a:rPr>
              <a:t>外部使用字体 </a:t>
            </a:r>
            <a:r>
              <a:rPr lang="en-US" altLang="zh-CN" sz="1100" dirty="0">
                <a:solidFill>
                  <a:srgbClr val="FFFFFF"/>
                </a:solidFill>
                <a:latin typeface="Arial" pitchFamily="34" charset="0"/>
              </a:rPr>
              <a:t>: Arial</a:t>
            </a:r>
          </a:p>
          <a:p>
            <a:pPr marL="342900" indent="-342900" algn="r">
              <a:lnSpc>
                <a:spcPct val="75000"/>
              </a:lnSpc>
              <a:spcBef>
                <a:spcPct val="20000"/>
              </a:spcBef>
            </a:pPr>
            <a:endParaRPr lang="en-US" altLang="zh-CN" sz="1100" dirty="0">
              <a:solidFill>
                <a:srgbClr val="FFFFFF"/>
              </a:solidFill>
              <a:latin typeface="Arial" pitchFamily="34" charset="0"/>
            </a:endParaRPr>
          </a:p>
          <a:p>
            <a:pPr marL="342900" indent="-342900" algn="r">
              <a:lnSpc>
                <a:spcPct val="125000"/>
              </a:lnSpc>
              <a:spcBef>
                <a:spcPct val="20000"/>
              </a:spcBef>
            </a:pPr>
            <a:r>
              <a:rPr lang="zh-CN" altLang="en-US" sz="1100" dirty="0">
                <a:solidFill>
                  <a:srgbClr val="FFFFFF"/>
                </a:solidFill>
                <a:latin typeface="Arial" pitchFamily="34" charset="0"/>
              </a:rPr>
              <a:t>中文标题</a:t>
            </a:r>
            <a:r>
              <a:rPr lang="en-US" altLang="zh-CN" sz="1100" dirty="0">
                <a:solidFill>
                  <a:srgbClr val="FFFFFF"/>
                </a:solidFill>
                <a:latin typeface="Arial" pitchFamily="34" charset="0"/>
              </a:rPr>
              <a:t>:30-32pt  </a:t>
            </a:r>
            <a:endParaRPr lang="zh-CN" altLang="en-US" sz="1100" dirty="0">
              <a:solidFill>
                <a:srgbClr val="FFFFFF"/>
              </a:solidFill>
              <a:latin typeface="Arial" pitchFamily="34" charset="0"/>
            </a:endParaRPr>
          </a:p>
          <a:p>
            <a:pPr marL="342900" indent="-342900" algn="r">
              <a:lnSpc>
                <a:spcPct val="125000"/>
              </a:lnSpc>
              <a:spcBef>
                <a:spcPct val="20000"/>
              </a:spcBef>
            </a:pPr>
            <a:r>
              <a:rPr lang="zh-CN" altLang="en-US" sz="1100" dirty="0">
                <a:solidFill>
                  <a:srgbClr val="FFFFFF"/>
                </a:solidFill>
                <a:latin typeface="Arial" pitchFamily="34" charset="0"/>
              </a:rPr>
              <a:t>颜色</a:t>
            </a:r>
            <a:r>
              <a:rPr lang="en-US" altLang="zh-CN" sz="1100" dirty="0">
                <a:solidFill>
                  <a:srgbClr val="FFFFFF"/>
                </a:solidFill>
                <a:latin typeface="Arial" pitchFamily="34" charset="0"/>
              </a:rPr>
              <a:t>: R153 G0 B0</a:t>
            </a:r>
          </a:p>
          <a:p>
            <a:pPr marL="342900" indent="-342900" algn="r">
              <a:lnSpc>
                <a:spcPct val="125000"/>
              </a:lnSpc>
              <a:spcBef>
                <a:spcPct val="20000"/>
              </a:spcBef>
            </a:pPr>
            <a:r>
              <a:rPr lang="zh-CN" altLang="en-US" sz="1100" dirty="0">
                <a:solidFill>
                  <a:srgbClr val="FFFFFF"/>
                </a:solidFill>
                <a:latin typeface="Arial" pitchFamily="34" charset="0"/>
              </a:rPr>
              <a:t>字体</a:t>
            </a:r>
            <a:r>
              <a:rPr lang="en-US" altLang="zh-CN" sz="1100" dirty="0">
                <a:solidFill>
                  <a:srgbClr val="FFFFFF"/>
                </a:solidFill>
                <a:latin typeface="Arial" pitchFamily="34" charset="0"/>
              </a:rPr>
              <a:t>:</a:t>
            </a:r>
            <a:r>
              <a:rPr lang="zh-CN" altLang="en-US" sz="1100" dirty="0">
                <a:solidFill>
                  <a:srgbClr val="FFFFFF"/>
                </a:solidFill>
                <a:latin typeface="Arial" pitchFamily="34" charset="0"/>
              </a:rPr>
              <a:t>黑体</a:t>
            </a:r>
          </a:p>
          <a:p>
            <a:pPr marL="342900" indent="-342900" algn="r">
              <a:lnSpc>
                <a:spcPct val="125000"/>
              </a:lnSpc>
              <a:spcBef>
                <a:spcPct val="20000"/>
              </a:spcBef>
            </a:pPr>
            <a:endParaRPr lang="zh-CN" altLang="en-US" sz="1100" dirty="0">
              <a:solidFill>
                <a:srgbClr val="FFFFFF"/>
              </a:solidFill>
              <a:latin typeface="Arial" pitchFamily="34" charset="0"/>
            </a:endParaRPr>
          </a:p>
          <a:p>
            <a:pPr marL="342900" indent="-342900" algn="r">
              <a:lnSpc>
                <a:spcPct val="125000"/>
              </a:lnSpc>
              <a:spcBef>
                <a:spcPct val="20000"/>
              </a:spcBef>
            </a:pPr>
            <a:endParaRPr lang="zh-CN" altLang="en-US" sz="1100" dirty="0">
              <a:solidFill>
                <a:srgbClr val="FFFFFF"/>
              </a:solidFill>
              <a:latin typeface="Arial" pitchFamily="34" charset="0"/>
            </a:endParaRPr>
          </a:p>
          <a:p>
            <a:pPr marL="342900" indent="-342900" algn="r">
              <a:lnSpc>
                <a:spcPct val="125000"/>
              </a:lnSpc>
              <a:spcBef>
                <a:spcPct val="20000"/>
              </a:spcBef>
            </a:pPr>
            <a:endParaRPr lang="zh-CN" altLang="en-US" sz="1100" dirty="0">
              <a:solidFill>
                <a:srgbClr val="FFFFFF"/>
              </a:solidFill>
              <a:latin typeface="Arial" pitchFamily="34" charset="0"/>
            </a:endParaRPr>
          </a:p>
          <a:p>
            <a:pPr marL="342900" indent="-342900" algn="r">
              <a:lnSpc>
                <a:spcPct val="125000"/>
              </a:lnSpc>
              <a:spcBef>
                <a:spcPct val="20000"/>
              </a:spcBef>
            </a:pPr>
            <a:r>
              <a:rPr lang="zh-CN" altLang="en-US" sz="1100" dirty="0">
                <a:solidFill>
                  <a:srgbClr val="FFFFFF"/>
                </a:solidFill>
                <a:latin typeface="Arial" pitchFamily="34" charset="0"/>
              </a:rPr>
              <a:t>英文正文</a:t>
            </a:r>
            <a:r>
              <a:rPr lang="en-US" altLang="zh-CN" sz="1100" dirty="0">
                <a:solidFill>
                  <a:srgbClr val="FFFFFF"/>
                </a:solidFill>
                <a:latin typeface="Arial" pitchFamily="34" charset="0"/>
              </a:rPr>
              <a:t>:20-22pt</a:t>
            </a:r>
          </a:p>
          <a:p>
            <a:pPr marL="342900" indent="-342900" algn="r">
              <a:lnSpc>
                <a:spcPct val="125000"/>
              </a:lnSpc>
              <a:spcBef>
                <a:spcPct val="20000"/>
              </a:spcBef>
            </a:pPr>
            <a:r>
              <a:rPr lang="zh-CN" altLang="en-US" sz="1100" dirty="0">
                <a:solidFill>
                  <a:srgbClr val="FFFFFF"/>
                </a:solidFill>
                <a:latin typeface="Arial" pitchFamily="34" charset="0"/>
              </a:rPr>
              <a:t>子目录 </a:t>
            </a:r>
            <a:r>
              <a:rPr lang="en-US" altLang="zh-CN" sz="1100" dirty="0">
                <a:solidFill>
                  <a:srgbClr val="FFFFFF"/>
                </a:solidFill>
                <a:latin typeface="Arial" pitchFamily="34" charset="0"/>
              </a:rPr>
              <a:t>(2-5</a:t>
            </a:r>
            <a:r>
              <a:rPr lang="zh-CN" altLang="en-US" sz="1100" dirty="0">
                <a:solidFill>
                  <a:srgbClr val="FFFFFF"/>
                </a:solidFill>
                <a:latin typeface="Arial" pitchFamily="34" charset="0"/>
              </a:rPr>
              <a:t>级</a:t>
            </a:r>
            <a:r>
              <a:rPr lang="en-US" altLang="zh-CN" sz="1100" dirty="0">
                <a:solidFill>
                  <a:srgbClr val="FFFFFF"/>
                </a:solidFill>
                <a:latin typeface="Arial" pitchFamily="34" charset="0"/>
              </a:rPr>
              <a:t>) :18pt  </a:t>
            </a:r>
          </a:p>
          <a:p>
            <a:pPr marL="342900" indent="-342900" algn="r">
              <a:lnSpc>
                <a:spcPct val="125000"/>
              </a:lnSpc>
              <a:spcBef>
                <a:spcPct val="20000"/>
              </a:spcBef>
            </a:pPr>
            <a:r>
              <a:rPr lang="zh-CN" altLang="en-US" sz="1100" dirty="0">
                <a:solidFill>
                  <a:srgbClr val="FFFFFF"/>
                </a:solidFill>
                <a:latin typeface="Arial" pitchFamily="34" charset="0"/>
              </a:rPr>
              <a:t>颜色</a:t>
            </a:r>
            <a:r>
              <a:rPr lang="en-US" altLang="zh-CN" sz="1100" dirty="0">
                <a:solidFill>
                  <a:srgbClr val="FFFFFF"/>
                </a:solidFill>
                <a:latin typeface="Arial" pitchFamily="34" charset="0"/>
              </a:rPr>
              <a:t>:</a:t>
            </a:r>
            <a:r>
              <a:rPr lang="zh-CN" altLang="en-US" sz="1100" dirty="0">
                <a:solidFill>
                  <a:srgbClr val="FFFFFF"/>
                </a:solidFill>
                <a:latin typeface="Arial" pitchFamily="34" charset="0"/>
              </a:rPr>
              <a:t>黑色</a:t>
            </a:r>
          </a:p>
          <a:p>
            <a:pPr marL="342900" indent="-342900" algn="r">
              <a:lnSpc>
                <a:spcPct val="125000"/>
              </a:lnSpc>
              <a:spcBef>
                <a:spcPct val="20000"/>
              </a:spcBef>
            </a:pPr>
            <a:r>
              <a:rPr lang="zh-CN" altLang="en-US" sz="1100" dirty="0">
                <a:solidFill>
                  <a:srgbClr val="FFFFFF"/>
                </a:solidFill>
                <a:latin typeface="Arial" pitchFamily="34" charset="0"/>
              </a:rPr>
              <a:t>内部使用字体 </a:t>
            </a:r>
            <a:r>
              <a:rPr lang="en-US" altLang="zh-CN" sz="1100" dirty="0">
                <a:solidFill>
                  <a:srgbClr val="FFFFFF"/>
                </a:solidFill>
                <a:latin typeface="Arial" pitchFamily="34" charset="0"/>
              </a:rPr>
              <a:t>:</a:t>
            </a:r>
          </a:p>
          <a:p>
            <a:pPr marL="342900" indent="-342900" algn="r">
              <a:lnSpc>
                <a:spcPct val="125000"/>
              </a:lnSpc>
              <a:spcBef>
                <a:spcPct val="20000"/>
              </a:spcBef>
            </a:pPr>
            <a:r>
              <a:rPr lang="en-US" altLang="zh-CN" sz="1100" dirty="0">
                <a:solidFill>
                  <a:srgbClr val="FFFFFF"/>
                </a:solidFill>
                <a:latin typeface="Arial" pitchFamily="34" charset="0"/>
              </a:rPr>
              <a:t>FrutigerNext LT Regular</a:t>
            </a:r>
          </a:p>
          <a:p>
            <a:pPr marL="342900" indent="-342900" algn="r">
              <a:lnSpc>
                <a:spcPct val="125000"/>
              </a:lnSpc>
              <a:spcBef>
                <a:spcPct val="20000"/>
              </a:spcBef>
            </a:pPr>
            <a:r>
              <a:rPr lang="zh-CN" altLang="en-US" sz="1100" dirty="0">
                <a:solidFill>
                  <a:srgbClr val="FFFFFF"/>
                </a:solidFill>
                <a:latin typeface="Arial" pitchFamily="34" charset="0"/>
              </a:rPr>
              <a:t>外部使用字体 </a:t>
            </a:r>
            <a:r>
              <a:rPr lang="en-US" altLang="zh-CN" sz="1100" dirty="0">
                <a:solidFill>
                  <a:srgbClr val="FFFFFF"/>
                </a:solidFill>
                <a:latin typeface="Arial" pitchFamily="34" charset="0"/>
              </a:rPr>
              <a:t>: Arial</a:t>
            </a:r>
          </a:p>
          <a:p>
            <a:pPr marL="342900" indent="-342900" algn="r">
              <a:lnSpc>
                <a:spcPct val="75000"/>
              </a:lnSpc>
              <a:spcBef>
                <a:spcPct val="20000"/>
              </a:spcBef>
            </a:pPr>
            <a:endParaRPr lang="en-US" altLang="zh-CN" sz="1100" dirty="0">
              <a:solidFill>
                <a:srgbClr val="FFFFFF"/>
              </a:solidFill>
              <a:latin typeface="Arial" pitchFamily="34" charset="0"/>
            </a:endParaRPr>
          </a:p>
          <a:p>
            <a:pPr marL="342900" indent="-342900" algn="r">
              <a:lnSpc>
                <a:spcPct val="125000"/>
              </a:lnSpc>
              <a:spcBef>
                <a:spcPct val="20000"/>
              </a:spcBef>
            </a:pPr>
            <a:r>
              <a:rPr lang="zh-CN" altLang="en-US" sz="1100" dirty="0">
                <a:solidFill>
                  <a:srgbClr val="FFFFFF"/>
                </a:solidFill>
                <a:latin typeface="Arial" pitchFamily="34" charset="0"/>
              </a:rPr>
              <a:t>中文正文</a:t>
            </a:r>
            <a:r>
              <a:rPr lang="en-US" altLang="zh-CN" sz="1100" dirty="0">
                <a:solidFill>
                  <a:srgbClr val="FFFFFF"/>
                </a:solidFill>
                <a:latin typeface="Arial" pitchFamily="34" charset="0"/>
              </a:rPr>
              <a:t>:18-20pt</a:t>
            </a:r>
          </a:p>
          <a:p>
            <a:pPr marL="342900" indent="-342900" algn="r">
              <a:lnSpc>
                <a:spcPct val="125000"/>
              </a:lnSpc>
              <a:spcBef>
                <a:spcPct val="20000"/>
              </a:spcBef>
            </a:pPr>
            <a:r>
              <a:rPr lang="zh-CN" altLang="en-US" sz="1100" dirty="0">
                <a:solidFill>
                  <a:srgbClr val="FFFFFF"/>
                </a:solidFill>
                <a:latin typeface="Arial" pitchFamily="34" charset="0"/>
              </a:rPr>
              <a:t>子目录</a:t>
            </a:r>
            <a:r>
              <a:rPr lang="en-US" altLang="zh-CN" sz="1100" dirty="0">
                <a:solidFill>
                  <a:srgbClr val="FFFFFF"/>
                </a:solidFill>
                <a:latin typeface="Arial" pitchFamily="34" charset="0"/>
              </a:rPr>
              <a:t>(2-5</a:t>
            </a:r>
            <a:r>
              <a:rPr lang="zh-CN" altLang="en-US" sz="1100" dirty="0">
                <a:solidFill>
                  <a:srgbClr val="FFFFFF"/>
                </a:solidFill>
                <a:latin typeface="Arial" pitchFamily="34" charset="0"/>
              </a:rPr>
              <a:t>级</a:t>
            </a:r>
            <a:r>
              <a:rPr lang="en-US" altLang="zh-CN" sz="1100" dirty="0">
                <a:solidFill>
                  <a:srgbClr val="FFFFFF"/>
                </a:solidFill>
                <a:latin typeface="Arial" pitchFamily="34" charset="0"/>
              </a:rPr>
              <a:t>):18pt </a:t>
            </a:r>
            <a:endParaRPr lang="zh-CN" altLang="en-US" sz="1100" dirty="0">
              <a:solidFill>
                <a:srgbClr val="FFFFFF"/>
              </a:solidFill>
              <a:latin typeface="Arial" pitchFamily="34" charset="0"/>
            </a:endParaRPr>
          </a:p>
          <a:p>
            <a:pPr marL="342900" indent="-342900" algn="r">
              <a:lnSpc>
                <a:spcPct val="125000"/>
              </a:lnSpc>
              <a:spcBef>
                <a:spcPct val="20000"/>
              </a:spcBef>
            </a:pPr>
            <a:r>
              <a:rPr lang="zh-CN" altLang="en-US" sz="1100" dirty="0">
                <a:solidFill>
                  <a:srgbClr val="FFFFFF"/>
                </a:solidFill>
                <a:latin typeface="Arial" pitchFamily="34" charset="0"/>
              </a:rPr>
              <a:t>颜色</a:t>
            </a:r>
            <a:r>
              <a:rPr lang="en-US" altLang="zh-CN" sz="1100" dirty="0">
                <a:solidFill>
                  <a:srgbClr val="FFFFFF"/>
                </a:solidFill>
                <a:latin typeface="Arial" pitchFamily="34" charset="0"/>
              </a:rPr>
              <a:t>:</a:t>
            </a:r>
            <a:r>
              <a:rPr lang="zh-CN" altLang="en-US" sz="1100" dirty="0">
                <a:solidFill>
                  <a:srgbClr val="FFFFFF"/>
                </a:solidFill>
                <a:latin typeface="Arial" pitchFamily="34" charset="0"/>
              </a:rPr>
              <a:t>黑色</a:t>
            </a:r>
          </a:p>
          <a:p>
            <a:pPr marL="342900" indent="-342900" algn="r">
              <a:lnSpc>
                <a:spcPct val="125000"/>
              </a:lnSpc>
              <a:spcBef>
                <a:spcPct val="20000"/>
              </a:spcBef>
            </a:pPr>
            <a:r>
              <a:rPr lang="zh-CN" altLang="en-US" sz="1100" dirty="0">
                <a:solidFill>
                  <a:srgbClr val="FFFFFF"/>
                </a:solidFill>
                <a:latin typeface="Arial" pitchFamily="34" charset="0"/>
              </a:rPr>
              <a:t>字体</a:t>
            </a:r>
            <a:r>
              <a:rPr lang="en-US" altLang="zh-CN" sz="1100" dirty="0">
                <a:solidFill>
                  <a:srgbClr val="FFFFFF"/>
                </a:solidFill>
                <a:latin typeface="Arial" pitchFamily="34" charset="0"/>
              </a:rPr>
              <a:t>:</a:t>
            </a:r>
            <a:r>
              <a:rPr lang="zh-CN" altLang="en-US" sz="1100" dirty="0">
                <a:solidFill>
                  <a:srgbClr val="FFFFFF"/>
                </a:solidFill>
                <a:latin typeface="Arial" pitchFamily="34" charset="0"/>
              </a:rPr>
              <a:t>细黑体 </a:t>
            </a:r>
            <a:endParaRPr lang="zh-CN" altLang="en-US" sz="1100" dirty="0">
              <a:solidFill>
                <a:srgbClr val="000000"/>
              </a:solidFill>
              <a:latin typeface="Arial" pitchFamily="34" charset="0"/>
            </a:endParaRPr>
          </a:p>
        </p:txBody>
      </p:sp>
      <p:grpSp>
        <p:nvGrpSpPr>
          <p:cNvPr id="2056" name="Group 22"/>
          <p:cNvGrpSpPr>
            <a:grpSpLocks/>
          </p:cNvGrpSpPr>
          <p:nvPr/>
        </p:nvGrpSpPr>
        <p:grpSpPr bwMode="auto">
          <a:xfrm>
            <a:off x="12433301" y="3511550"/>
            <a:ext cx="1225551" cy="3224212"/>
            <a:chOff x="5839" y="2251"/>
            <a:chExt cx="579" cy="2031"/>
          </a:xfrm>
        </p:grpSpPr>
        <p:sp>
          <p:nvSpPr>
            <p:cNvPr id="2061" name="Rectangle 23"/>
            <p:cNvSpPr>
              <a:spLocks noChangeArrowheads="1"/>
            </p:cNvSpPr>
            <p:nvPr userDrawn="1"/>
          </p:nvSpPr>
          <p:spPr bwMode="auto">
            <a:xfrm>
              <a:off x="5839" y="3143"/>
              <a:ext cx="579" cy="23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endParaRPr lang="zh-CN" altLang="en-US"/>
            </a:p>
          </p:txBody>
        </p:sp>
        <p:grpSp>
          <p:nvGrpSpPr>
            <p:cNvPr id="2062" name="Group 24"/>
            <p:cNvGrpSpPr>
              <a:grpSpLocks/>
            </p:cNvGrpSpPr>
            <p:nvPr userDrawn="1"/>
          </p:nvGrpSpPr>
          <p:grpSpPr bwMode="auto">
            <a:xfrm>
              <a:off x="5893" y="2387"/>
              <a:ext cx="466" cy="115"/>
              <a:chOff x="5893" y="2387"/>
              <a:chExt cx="466" cy="115"/>
            </a:xfrm>
          </p:grpSpPr>
          <p:sp>
            <p:nvSpPr>
              <p:cNvPr id="2123" name="Rectangle 25"/>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24" name="Rectangle 26"/>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25" name="Rectangle 27"/>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26" name="Rectangle 28"/>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63" name="Group 29"/>
            <p:cNvGrpSpPr>
              <a:grpSpLocks/>
            </p:cNvGrpSpPr>
            <p:nvPr userDrawn="1"/>
          </p:nvGrpSpPr>
          <p:grpSpPr bwMode="auto">
            <a:xfrm>
              <a:off x="5893" y="2523"/>
              <a:ext cx="466" cy="115"/>
              <a:chOff x="5893" y="2523"/>
              <a:chExt cx="466" cy="115"/>
            </a:xfrm>
          </p:grpSpPr>
          <p:sp>
            <p:nvSpPr>
              <p:cNvPr id="2119" name="Rectangle 30"/>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20" name="Rectangle 31"/>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21" name="Rectangle 32"/>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22" name="Rectangle 33"/>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64" name="Group 34"/>
            <p:cNvGrpSpPr>
              <a:grpSpLocks/>
            </p:cNvGrpSpPr>
            <p:nvPr userDrawn="1"/>
          </p:nvGrpSpPr>
          <p:grpSpPr bwMode="auto">
            <a:xfrm>
              <a:off x="5893" y="2659"/>
              <a:ext cx="466" cy="115"/>
              <a:chOff x="5893" y="2659"/>
              <a:chExt cx="466" cy="115"/>
            </a:xfrm>
          </p:grpSpPr>
          <p:sp>
            <p:nvSpPr>
              <p:cNvPr id="2115" name="Rectangle 35"/>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16" name="Rectangle 36"/>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17" name="Rectangle 37"/>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18" name="Rectangle 38"/>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65" name="Group 39"/>
            <p:cNvGrpSpPr>
              <a:grpSpLocks/>
            </p:cNvGrpSpPr>
            <p:nvPr userDrawn="1"/>
          </p:nvGrpSpPr>
          <p:grpSpPr bwMode="auto">
            <a:xfrm>
              <a:off x="5893" y="2251"/>
              <a:ext cx="466" cy="119"/>
              <a:chOff x="5893" y="2251"/>
              <a:chExt cx="466" cy="119"/>
            </a:xfrm>
          </p:grpSpPr>
          <p:sp>
            <p:nvSpPr>
              <p:cNvPr id="2111" name="Rectangle 40"/>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12" name="Rectangle 41"/>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13" name="Rectangle 42"/>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14" name="Rectangle 43"/>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66" name="Group 44"/>
            <p:cNvGrpSpPr>
              <a:grpSpLocks/>
            </p:cNvGrpSpPr>
            <p:nvPr userDrawn="1"/>
          </p:nvGrpSpPr>
          <p:grpSpPr bwMode="auto">
            <a:xfrm>
              <a:off x="5893" y="2886"/>
              <a:ext cx="466" cy="115"/>
              <a:chOff x="5893" y="2886"/>
              <a:chExt cx="466" cy="115"/>
            </a:xfrm>
          </p:grpSpPr>
          <p:sp>
            <p:nvSpPr>
              <p:cNvPr id="2107" name="Rectangle 45"/>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8" name="Rectangle 46"/>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9" name="Rectangle 47"/>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10" name="Rectangle 48"/>
              <p:cNvSpPr>
                <a:spLocks noChangeArrowheads="1"/>
              </p:cNvSpPr>
              <p:nvPr userDrawn="1"/>
            </p:nvSpPr>
            <p:spPr bwMode="auto">
              <a:xfrm flipV="1">
                <a:off x="5893" y="2886"/>
                <a:ext cx="117" cy="11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67" name="Group 49"/>
            <p:cNvGrpSpPr>
              <a:grpSpLocks/>
            </p:cNvGrpSpPr>
            <p:nvPr userDrawn="1"/>
          </p:nvGrpSpPr>
          <p:grpSpPr bwMode="auto">
            <a:xfrm>
              <a:off x="5893" y="3022"/>
              <a:ext cx="466" cy="115"/>
              <a:chOff x="5893" y="3022"/>
              <a:chExt cx="466" cy="115"/>
            </a:xfrm>
          </p:grpSpPr>
          <p:sp>
            <p:nvSpPr>
              <p:cNvPr id="2103" name="Rectangle 50"/>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4" name="Rectangle 51"/>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5" name="Rectangle 52"/>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6" name="Rectangle 53"/>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68" name="Group 54"/>
            <p:cNvGrpSpPr>
              <a:grpSpLocks/>
            </p:cNvGrpSpPr>
            <p:nvPr userDrawn="1"/>
          </p:nvGrpSpPr>
          <p:grpSpPr bwMode="auto">
            <a:xfrm>
              <a:off x="5893" y="3158"/>
              <a:ext cx="466" cy="115"/>
              <a:chOff x="5893" y="3158"/>
              <a:chExt cx="466" cy="115"/>
            </a:xfrm>
          </p:grpSpPr>
          <p:sp>
            <p:nvSpPr>
              <p:cNvPr id="2099" name="Rectangle 55"/>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0" name="Rectangle 56"/>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1" name="Rectangle 57"/>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2" name="Rectangle 58"/>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69" name="Group 59"/>
            <p:cNvGrpSpPr>
              <a:grpSpLocks/>
            </p:cNvGrpSpPr>
            <p:nvPr userDrawn="1"/>
          </p:nvGrpSpPr>
          <p:grpSpPr bwMode="auto">
            <a:xfrm>
              <a:off x="5893" y="3385"/>
              <a:ext cx="466" cy="115"/>
              <a:chOff x="5893" y="3385"/>
              <a:chExt cx="466" cy="115"/>
            </a:xfrm>
          </p:grpSpPr>
          <p:sp>
            <p:nvSpPr>
              <p:cNvPr id="2095" name="Rectangle 60"/>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6" name="Rectangle 61"/>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7" name="Rectangle 62"/>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8" name="Rectangle 63"/>
              <p:cNvSpPr>
                <a:spLocks noChangeArrowheads="1"/>
              </p:cNvSpPr>
              <p:nvPr userDrawn="1"/>
            </p:nvSpPr>
            <p:spPr bwMode="auto">
              <a:xfrm flipV="1">
                <a:off x="5893" y="3385"/>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70" name="Group 64"/>
            <p:cNvGrpSpPr>
              <a:grpSpLocks/>
            </p:cNvGrpSpPr>
            <p:nvPr userDrawn="1"/>
          </p:nvGrpSpPr>
          <p:grpSpPr bwMode="auto">
            <a:xfrm>
              <a:off x="5893" y="3521"/>
              <a:ext cx="466" cy="115"/>
              <a:chOff x="5893" y="3521"/>
              <a:chExt cx="466" cy="115"/>
            </a:xfrm>
          </p:grpSpPr>
          <p:sp>
            <p:nvSpPr>
              <p:cNvPr id="2091" name="Rectangle 65"/>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2" name="Rectangle 66"/>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3" name="Rectangle 67"/>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4" name="Rectangle 68"/>
              <p:cNvSpPr>
                <a:spLocks noChangeArrowheads="1"/>
              </p:cNvSpPr>
              <p:nvPr userDrawn="1"/>
            </p:nvSpPr>
            <p:spPr bwMode="auto">
              <a:xfrm flipV="1">
                <a:off x="5893" y="3521"/>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71" name="Group 69"/>
            <p:cNvGrpSpPr>
              <a:grpSpLocks/>
            </p:cNvGrpSpPr>
            <p:nvPr userDrawn="1"/>
          </p:nvGrpSpPr>
          <p:grpSpPr bwMode="auto">
            <a:xfrm>
              <a:off x="5893" y="3657"/>
              <a:ext cx="466" cy="115"/>
              <a:chOff x="5893" y="3657"/>
              <a:chExt cx="466" cy="115"/>
            </a:xfrm>
          </p:grpSpPr>
          <p:sp>
            <p:nvSpPr>
              <p:cNvPr id="2087" name="Rectangle 70"/>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8" name="Rectangle 71"/>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9" name="Rectangle 72"/>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0" name="Rectangle 73"/>
              <p:cNvSpPr>
                <a:spLocks noChangeArrowheads="1"/>
              </p:cNvSpPr>
              <p:nvPr userDrawn="1"/>
            </p:nvSpPr>
            <p:spPr bwMode="auto">
              <a:xfrm flipV="1">
                <a:off x="5893" y="3657"/>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72" name="Group 74"/>
            <p:cNvGrpSpPr>
              <a:grpSpLocks/>
            </p:cNvGrpSpPr>
            <p:nvPr userDrawn="1"/>
          </p:nvGrpSpPr>
          <p:grpSpPr bwMode="auto">
            <a:xfrm>
              <a:off x="5893" y="3884"/>
              <a:ext cx="466" cy="115"/>
              <a:chOff x="5893" y="3884"/>
              <a:chExt cx="466" cy="115"/>
            </a:xfrm>
          </p:grpSpPr>
          <p:sp>
            <p:nvSpPr>
              <p:cNvPr id="2083" name="Rectangle 75"/>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4" name="Rectangle 76"/>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5" name="Rectangle 77"/>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6" name="Rectangle 78"/>
              <p:cNvSpPr>
                <a:spLocks noChangeArrowheads="1"/>
              </p:cNvSpPr>
              <p:nvPr userDrawn="1"/>
            </p:nvSpPr>
            <p:spPr bwMode="auto">
              <a:xfrm flipV="1">
                <a:off x="5893" y="3884"/>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73" name="Group 79"/>
            <p:cNvGrpSpPr>
              <a:grpSpLocks/>
            </p:cNvGrpSpPr>
            <p:nvPr userDrawn="1"/>
          </p:nvGrpSpPr>
          <p:grpSpPr bwMode="auto">
            <a:xfrm>
              <a:off x="5893" y="4026"/>
              <a:ext cx="466" cy="115"/>
              <a:chOff x="5893" y="4026"/>
              <a:chExt cx="466" cy="115"/>
            </a:xfrm>
          </p:grpSpPr>
          <p:sp>
            <p:nvSpPr>
              <p:cNvPr id="2079" name="Rectangle 80"/>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0" name="Rectangle 81"/>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1" name="Rectangle 82"/>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2" name="Rectangle 83"/>
              <p:cNvSpPr>
                <a:spLocks noChangeArrowheads="1"/>
              </p:cNvSpPr>
              <p:nvPr userDrawn="1"/>
            </p:nvSpPr>
            <p:spPr bwMode="auto">
              <a:xfrm flipV="1">
                <a:off x="5893" y="4026"/>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74" name="Group 84"/>
            <p:cNvGrpSpPr>
              <a:grpSpLocks/>
            </p:cNvGrpSpPr>
            <p:nvPr userDrawn="1"/>
          </p:nvGrpSpPr>
          <p:grpSpPr bwMode="auto">
            <a:xfrm>
              <a:off x="5893" y="4167"/>
              <a:ext cx="466" cy="115"/>
              <a:chOff x="5893" y="4167"/>
              <a:chExt cx="466" cy="115"/>
            </a:xfrm>
          </p:grpSpPr>
          <p:sp>
            <p:nvSpPr>
              <p:cNvPr id="2075" name="Rectangle 85"/>
              <p:cNvSpPr>
                <a:spLocks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76" name="Rectangle 86"/>
              <p:cNvSpPr>
                <a:spLocks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77" name="Rectangle 87"/>
              <p:cNvSpPr>
                <a:spLocks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78" name="Rectangle 88"/>
              <p:cNvSpPr>
                <a:spLocks noChangeArrowheads="1"/>
              </p:cNvSpPr>
              <p:nvPr userDrawn="1"/>
            </p:nvSpPr>
            <p:spPr bwMode="auto">
              <a:xfrm flipV="1">
                <a:off x="5893" y="4167"/>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2057" name="Rectangle 89"/>
          <p:cNvSpPr>
            <a:spLocks noChangeArrowheads="1"/>
          </p:cNvSpPr>
          <p:nvPr/>
        </p:nvSpPr>
        <p:spPr bwMode="auto">
          <a:xfrm>
            <a:off x="12335934" y="1341438"/>
            <a:ext cx="1589617" cy="1333559"/>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a:lnSpc>
                <a:spcPct val="120000"/>
              </a:lnSpc>
              <a:spcBef>
                <a:spcPct val="20000"/>
              </a:spcBef>
            </a:pPr>
            <a:r>
              <a:rPr lang="zh-CN" altLang="en-US" sz="1100">
                <a:solidFill>
                  <a:srgbClr val="FFFFFF"/>
                </a:solidFill>
                <a:latin typeface="Arial" pitchFamily="34" charset="0"/>
              </a:rPr>
              <a:t>配色参考方案：</a:t>
            </a:r>
          </a:p>
          <a:p>
            <a:pPr>
              <a:lnSpc>
                <a:spcPct val="120000"/>
              </a:lnSpc>
              <a:spcBef>
                <a:spcPct val="20000"/>
              </a:spcBef>
            </a:pPr>
            <a:r>
              <a:rPr lang="zh-CN" altLang="en-US" sz="1100">
                <a:solidFill>
                  <a:srgbClr val="FFFFFF"/>
                </a:solidFill>
                <a:latin typeface="Arial" pitchFamily="34" charset="0"/>
              </a:rPr>
              <a:t>建议同一页面内不超过四种颜色，以下是</a:t>
            </a:r>
            <a:r>
              <a:rPr lang="en-US" altLang="zh-CN" sz="1100" dirty="0">
                <a:solidFill>
                  <a:srgbClr val="FFFFFF"/>
                </a:solidFill>
                <a:latin typeface="Arial" pitchFamily="34" charset="0"/>
              </a:rPr>
              <a:t>13</a:t>
            </a:r>
            <a:r>
              <a:rPr lang="zh-CN" altLang="en-US" sz="1100">
                <a:solidFill>
                  <a:srgbClr val="FFFFFF"/>
                </a:solidFill>
                <a:latin typeface="Arial" pitchFamily="34" charset="0"/>
              </a:rPr>
              <a:t>组配色方案，同一页面内只选择一组使用。（仅供参考）</a:t>
            </a:r>
          </a:p>
        </p:txBody>
      </p:sp>
      <p:sp>
        <p:nvSpPr>
          <p:cNvPr id="2058" name="Rectangle 90"/>
          <p:cNvSpPr>
            <a:spLocks noChangeArrowheads="1"/>
          </p:cNvSpPr>
          <p:nvPr/>
        </p:nvSpPr>
        <p:spPr bwMode="auto">
          <a:xfrm>
            <a:off x="12335934" y="7938"/>
            <a:ext cx="1494367" cy="487174"/>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a:lnSpc>
                <a:spcPct val="120000"/>
              </a:lnSpc>
              <a:spcBef>
                <a:spcPct val="20000"/>
              </a:spcBef>
            </a:pPr>
            <a:r>
              <a:rPr lang="zh-CN" altLang="en-US" sz="1100">
                <a:solidFill>
                  <a:srgbClr val="FFFFFF"/>
                </a:solidFill>
                <a:latin typeface="Arial" pitchFamily="34" charset="0"/>
              </a:rPr>
              <a:t>客户或者合作伙伴的标志放在右上角</a:t>
            </a:r>
            <a:r>
              <a:rPr lang="en-US" altLang="zh-CN" sz="1100" dirty="0">
                <a:solidFill>
                  <a:srgbClr val="FFFFFF"/>
                </a:solidFill>
                <a:latin typeface="Arial" pitchFamily="34" charset="0"/>
              </a:rPr>
              <a:t>.</a:t>
            </a:r>
            <a:endParaRPr lang="zh-CN" altLang="en-US" sz="1100">
              <a:solidFill>
                <a:srgbClr val="FFFFFF"/>
              </a:solidFill>
              <a:latin typeface="Arial" pitchFamily="34" charset="0"/>
            </a:endParaRPr>
          </a:p>
        </p:txBody>
      </p:sp>
      <p:sp>
        <p:nvSpPr>
          <p:cNvPr id="152" name="Text Box 5"/>
          <p:cNvSpPr txBox="1">
            <a:spLocks noChangeArrowheads="1"/>
          </p:cNvSpPr>
          <p:nvPr/>
        </p:nvSpPr>
        <p:spPr bwMode="auto">
          <a:xfrm>
            <a:off x="1007534" y="6230938"/>
            <a:ext cx="2951770" cy="215444"/>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00" dirty="0">
                <a:solidFill>
                  <a:srgbClr val="000000"/>
                </a:solidFill>
                <a:latin typeface="FrutigerNext LT Bold" pitchFamily="34" charset="0"/>
                <a:ea typeface="MS PGothic" pitchFamily="34" charset="-128"/>
              </a:rPr>
              <a:t>HUAWEI TECHNOLOGIES CO., LTD.</a:t>
            </a:r>
          </a:p>
        </p:txBody>
      </p:sp>
      <p:sp>
        <p:nvSpPr>
          <p:cNvPr id="153" name="Text Box 7"/>
          <p:cNvSpPr txBox="1">
            <a:spLocks noChangeArrowheads="1"/>
          </p:cNvSpPr>
          <p:nvPr/>
        </p:nvSpPr>
        <p:spPr bwMode="auto">
          <a:xfrm>
            <a:off x="9639300" y="4019551"/>
            <a:ext cx="1269899" cy="246221"/>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a:solidFill>
                  <a:srgbClr val="FFFFFF"/>
                </a:solidFill>
                <a:latin typeface="FrutigerNext LT Bold" pitchFamily="34" charset="0"/>
                <a:ea typeface="MS PGothic" pitchFamily="34" charset="-128"/>
              </a:rPr>
              <a:t>www.huawei.com</a:t>
            </a:r>
          </a:p>
        </p:txBody>
      </p:sp>
      <p:pic>
        <p:nvPicPr>
          <p:cNvPr id="79" name="Picture 6" descr="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225618" y="5684838"/>
            <a:ext cx="941916"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5772017"/>
      </p:ext>
    </p:extLst>
  </p:cSld>
  <p:clrMap bg1="lt1" tx1="dk1" bg2="lt2" tx2="dk2" accent1="accent1" accent2="accent2" accent3="accent3" accent4="accent4" accent5="accent5" accent6="accent6" hlink="hlink" folHlink="folHlink"/>
  <p:sldLayoutIdLst>
    <p:sldLayoutId id="2147483837" r:id="rId1"/>
  </p:sldLayoutIdLst>
  <p:transition advClick="0" advTm="8000">
    <p:fade thruBlk="1"/>
  </p:transition>
  <p:txStyles>
    <p:titleStyle>
      <a:lvl1pPr algn="l" rtl="0" eaLnBrk="0" fontAlgn="base" hangingPunct="0">
        <a:spcBef>
          <a:spcPct val="0"/>
        </a:spcBef>
        <a:spcAft>
          <a:spcPct val="0"/>
        </a:spcAft>
        <a:defRPr sz="3200" b="1">
          <a:solidFill>
            <a:schemeClr val="bg1"/>
          </a:solidFill>
          <a:latin typeface="Arial" panose="020B0604020202020204" pitchFamily="34" charset="0"/>
          <a:ea typeface="黑体" pitchFamily="49" charset="-122"/>
          <a:cs typeface="Arial" panose="020B0604020202020204" pitchFamily="34" charset="0"/>
        </a:defRPr>
      </a:lvl1pPr>
      <a:lvl2pPr algn="l" rtl="0" eaLnBrk="0" fontAlgn="base" hangingPunct="0">
        <a:spcBef>
          <a:spcPct val="0"/>
        </a:spcBef>
        <a:spcAft>
          <a:spcPct val="0"/>
        </a:spcAft>
        <a:defRPr sz="3200" b="1">
          <a:solidFill>
            <a:schemeClr val="bg1"/>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chemeClr val="bg1"/>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chemeClr val="bg1"/>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chemeClr val="bg1"/>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79" descr="dd"/>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6224589"/>
            <a:ext cx="12200467"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Text Box 8"/>
          <p:cNvSpPr txBox="1">
            <a:spLocks noChangeArrowheads="1"/>
          </p:cNvSpPr>
          <p:nvPr/>
        </p:nvSpPr>
        <p:spPr bwMode="auto">
          <a:xfrm>
            <a:off x="1007534" y="6451600"/>
            <a:ext cx="2532337" cy="18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80114"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200" dirty="0">
                <a:latin typeface="FrutigerNext LT Bold" pitchFamily="34" charset="0"/>
                <a:ea typeface="MS PGothic" pitchFamily="34" charset="-128"/>
              </a:rPr>
              <a:t>HUAWEI TECHNOLOGIES CO., LTD.</a:t>
            </a:r>
          </a:p>
        </p:txBody>
      </p:sp>
      <p:pic>
        <p:nvPicPr>
          <p:cNvPr id="10244" name="Picture 9" descr="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11834" y="6386514"/>
            <a:ext cx="1748367"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13"/>
          <p:cNvSpPr>
            <a:spLocks noGrp="1" noChangeArrowheads="1"/>
          </p:cNvSpPr>
          <p:nvPr>
            <p:ph type="title"/>
          </p:nvPr>
        </p:nvSpPr>
        <p:spPr bwMode="auto">
          <a:xfrm>
            <a:off x="1007534" y="325439"/>
            <a:ext cx="10176933"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0064" rIns="80129" bIns="40064" numCol="1" anchor="ctr" anchorCtr="0" compatLnSpc="1">
            <a:prstTxWarp prst="textNoShape">
              <a:avLst/>
            </a:prstTxWarp>
          </a:bodyPr>
          <a:lstStyle/>
          <a:p>
            <a:pPr lvl="0"/>
            <a:r>
              <a:rPr lang="zh-CN" altLang="en-US" dirty="0"/>
              <a:t>单击此处编辑母版标题样式</a:t>
            </a:r>
          </a:p>
        </p:txBody>
      </p:sp>
      <p:sp>
        <p:nvSpPr>
          <p:cNvPr id="10248" name="Rectangle 68"/>
          <p:cNvSpPr>
            <a:spLocks noGrp="1" noChangeArrowheads="1"/>
          </p:cNvSpPr>
          <p:nvPr>
            <p:ph type="body" idx="1"/>
          </p:nvPr>
        </p:nvSpPr>
        <p:spPr bwMode="auto">
          <a:xfrm>
            <a:off x="1007534" y="1628776"/>
            <a:ext cx="10176933" cy="41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42" tIns="40070" rIns="80142" bIns="4007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249" name="Rectangle 15"/>
          <p:cNvSpPr>
            <a:spLocks noChangeArrowheads="1"/>
          </p:cNvSpPr>
          <p:nvPr/>
        </p:nvSpPr>
        <p:spPr bwMode="auto">
          <a:xfrm>
            <a:off x="-2603500" y="692150"/>
            <a:ext cx="2459567" cy="550068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marL="342900" indent="-342900" algn="r" eaLnBrk="0" hangingPunct="0">
              <a:lnSpc>
                <a:spcPct val="125000"/>
              </a:lnSpc>
              <a:spcBef>
                <a:spcPct val="20000"/>
              </a:spcBef>
              <a:buFont typeface="Arial" pitchFamily="34" charset="0"/>
              <a:buNone/>
            </a:pPr>
            <a:r>
              <a:rPr lang="zh-CN" altLang="en-US" sz="1100" dirty="0">
                <a:solidFill>
                  <a:srgbClr val="FFFFFF"/>
                </a:solidFill>
              </a:rPr>
              <a:t>英文标题</a:t>
            </a:r>
            <a:r>
              <a:rPr lang="en-US" altLang="zh-CN" sz="1100" dirty="0">
                <a:solidFill>
                  <a:srgbClr val="FFFFFF"/>
                </a:solidFill>
              </a:rPr>
              <a:t>:32-35pt  </a:t>
            </a: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颜色</a:t>
            </a:r>
            <a:r>
              <a:rPr lang="en-US" altLang="zh-CN" sz="1100" dirty="0">
                <a:solidFill>
                  <a:srgbClr val="FFFFFF"/>
                </a:solidFill>
              </a:rPr>
              <a:t>: R153 G0 B0</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内部使用字体 </a:t>
            </a:r>
            <a:r>
              <a:rPr lang="en-US" altLang="zh-CN" sz="1100" dirty="0">
                <a:solidFill>
                  <a:srgbClr val="FFFFFF"/>
                </a:solidFill>
              </a:rPr>
              <a:t>:</a:t>
            </a:r>
          </a:p>
          <a:p>
            <a:pPr marL="342900" indent="-342900" algn="r" eaLnBrk="0" hangingPunct="0">
              <a:lnSpc>
                <a:spcPct val="125000"/>
              </a:lnSpc>
              <a:spcBef>
                <a:spcPct val="20000"/>
              </a:spcBef>
              <a:buFont typeface="Arial" pitchFamily="34" charset="0"/>
              <a:buNone/>
            </a:pPr>
            <a:r>
              <a:rPr lang="en-US" altLang="zh-CN" sz="1100" dirty="0">
                <a:solidFill>
                  <a:srgbClr val="FFFFFF"/>
                </a:solidFill>
              </a:rPr>
              <a:t>FrutigerNext LT Medium</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外部使用字体 </a:t>
            </a:r>
            <a:r>
              <a:rPr lang="en-US" altLang="zh-CN" sz="1100" dirty="0">
                <a:solidFill>
                  <a:srgbClr val="FFFFFF"/>
                </a:solidFill>
              </a:rPr>
              <a:t>: Arial</a:t>
            </a:r>
          </a:p>
          <a:p>
            <a:pPr marL="342900" indent="-342900" algn="r" eaLnBrk="0" hangingPunct="0">
              <a:lnSpc>
                <a:spcPct val="75000"/>
              </a:lnSpc>
              <a:spcBef>
                <a:spcPct val="20000"/>
              </a:spcBef>
              <a:buFont typeface="Arial" pitchFamily="34" charset="0"/>
              <a:buNone/>
            </a:pPr>
            <a:endParaRPr lang="en-US" altLang="zh-CN"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中文标题</a:t>
            </a:r>
            <a:r>
              <a:rPr lang="en-US" altLang="zh-CN" sz="1100" dirty="0">
                <a:solidFill>
                  <a:srgbClr val="FFFFFF"/>
                </a:solidFill>
              </a:rPr>
              <a:t>:30-32pt  </a:t>
            </a: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颜色</a:t>
            </a:r>
            <a:r>
              <a:rPr lang="en-US" altLang="zh-CN" sz="1100" dirty="0">
                <a:solidFill>
                  <a:srgbClr val="FFFFFF"/>
                </a:solidFill>
              </a:rPr>
              <a:t>: R153 G0 B0</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字体</a:t>
            </a:r>
            <a:r>
              <a:rPr lang="en-US" altLang="zh-CN" sz="1100" dirty="0">
                <a:solidFill>
                  <a:srgbClr val="FFFFFF"/>
                </a:solidFill>
              </a:rPr>
              <a:t>:</a:t>
            </a:r>
            <a:r>
              <a:rPr lang="zh-CN" altLang="en-US" sz="1100" dirty="0">
                <a:solidFill>
                  <a:srgbClr val="FFFFFF"/>
                </a:solidFill>
              </a:rPr>
              <a:t>黑体</a:t>
            </a:r>
          </a:p>
          <a:p>
            <a:pPr marL="342900" indent="-342900" algn="r" eaLnBrk="0" hangingPunct="0">
              <a:lnSpc>
                <a:spcPct val="125000"/>
              </a:lnSpc>
              <a:spcBef>
                <a:spcPct val="20000"/>
              </a:spcBef>
              <a:buFont typeface="Arial" pitchFamily="34" charset="0"/>
              <a:buNone/>
            </a:pP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英文正文</a:t>
            </a:r>
            <a:r>
              <a:rPr lang="en-US" altLang="zh-CN" sz="1100" dirty="0">
                <a:solidFill>
                  <a:srgbClr val="FFFFFF"/>
                </a:solidFill>
              </a:rPr>
              <a:t>:20-22pt</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子目录 </a:t>
            </a:r>
            <a:r>
              <a:rPr lang="en-US" altLang="zh-CN" sz="1100" dirty="0">
                <a:solidFill>
                  <a:srgbClr val="FFFFFF"/>
                </a:solidFill>
              </a:rPr>
              <a:t>(2-5</a:t>
            </a:r>
            <a:r>
              <a:rPr lang="zh-CN" altLang="en-US" sz="1100" dirty="0">
                <a:solidFill>
                  <a:srgbClr val="FFFFFF"/>
                </a:solidFill>
              </a:rPr>
              <a:t>级</a:t>
            </a:r>
            <a:r>
              <a:rPr lang="en-US" altLang="zh-CN" sz="1100" dirty="0">
                <a:solidFill>
                  <a:srgbClr val="FFFFFF"/>
                </a:solidFill>
              </a:rPr>
              <a:t>) :18pt  </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颜色</a:t>
            </a:r>
            <a:r>
              <a:rPr lang="en-US" altLang="zh-CN" sz="1100" dirty="0">
                <a:solidFill>
                  <a:srgbClr val="FFFFFF"/>
                </a:solidFill>
              </a:rPr>
              <a:t>:</a:t>
            </a:r>
            <a:r>
              <a:rPr lang="zh-CN" altLang="en-US" sz="1100" dirty="0">
                <a:solidFill>
                  <a:srgbClr val="FFFFFF"/>
                </a:solidFill>
              </a:rPr>
              <a:t>黑色</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内部使用字体 </a:t>
            </a:r>
            <a:r>
              <a:rPr lang="en-US" altLang="zh-CN" sz="1100" dirty="0">
                <a:solidFill>
                  <a:srgbClr val="FFFFFF"/>
                </a:solidFill>
              </a:rPr>
              <a:t>:</a:t>
            </a:r>
          </a:p>
          <a:p>
            <a:pPr marL="342900" indent="-342900" algn="r" eaLnBrk="0" hangingPunct="0">
              <a:lnSpc>
                <a:spcPct val="125000"/>
              </a:lnSpc>
              <a:spcBef>
                <a:spcPct val="20000"/>
              </a:spcBef>
              <a:buFont typeface="Arial" pitchFamily="34" charset="0"/>
              <a:buNone/>
            </a:pPr>
            <a:r>
              <a:rPr lang="en-US" altLang="zh-CN" sz="1100" dirty="0">
                <a:solidFill>
                  <a:srgbClr val="FFFFFF"/>
                </a:solidFill>
              </a:rPr>
              <a:t>FrutigerNext LT Regular</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外部使用字体 </a:t>
            </a:r>
            <a:r>
              <a:rPr lang="en-US" altLang="zh-CN" sz="1100" dirty="0">
                <a:solidFill>
                  <a:srgbClr val="FFFFFF"/>
                </a:solidFill>
              </a:rPr>
              <a:t>: Arial</a:t>
            </a:r>
          </a:p>
          <a:p>
            <a:pPr marL="342900" indent="-342900" algn="r" eaLnBrk="0" hangingPunct="0">
              <a:lnSpc>
                <a:spcPct val="75000"/>
              </a:lnSpc>
              <a:spcBef>
                <a:spcPct val="20000"/>
              </a:spcBef>
              <a:buFont typeface="Arial" pitchFamily="34" charset="0"/>
              <a:buNone/>
            </a:pPr>
            <a:endParaRPr lang="en-US" altLang="zh-CN"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中文正文</a:t>
            </a:r>
            <a:r>
              <a:rPr lang="en-US" altLang="zh-CN" sz="1100" dirty="0">
                <a:solidFill>
                  <a:srgbClr val="FFFFFF"/>
                </a:solidFill>
              </a:rPr>
              <a:t>:18-20pt</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子目录</a:t>
            </a:r>
            <a:r>
              <a:rPr lang="en-US" altLang="zh-CN" sz="1100" dirty="0">
                <a:solidFill>
                  <a:srgbClr val="FFFFFF"/>
                </a:solidFill>
              </a:rPr>
              <a:t>(2-5</a:t>
            </a:r>
            <a:r>
              <a:rPr lang="zh-CN" altLang="en-US" sz="1100" dirty="0">
                <a:solidFill>
                  <a:srgbClr val="FFFFFF"/>
                </a:solidFill>
              </a:rPr>
              <a:t>级</a:t>
            </a:r>
            <a:r>
              <a:rPr lang="en-US" altLang="zh-CN" sz="1100" dirty="0">
                <a:solidFill>
                  <a:srgbClr val="FFFFFF"/>
                </a:solidFill>
              </a:rPr>
              <a:t>):18pt </a:t>
            </a: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颜色</a:t>
            </a:r>
            <a:r>
              <a:rPr lang="en-US" altLang="zh-CN" sz="1100" dirty="0">
                <a:solidFill>
                  <a:srgbClr val="FFFFFF"/>
                </a:solidFill>
              </a:rPr>
              <a:t>:</a:t>
            </a:r>
            <a:r>
              <a:rPr lang="zh-CN" altLang="en-US" sz="1100" dirty="0">
                <a:solidFill>
                  <a:srgbClr val="FFFFFF"/>
                </a:solidFill>
              </a:rPr>
              <a:t>黑色</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字体</a:t>
            </a:r>
            <a:r>
              <a:rPr lang="en-US" altLang="zh-CN" sz="1100" dirty="0">
                <a:solidFill>
                  <a:srgbClr val="FFFFFF"/>
                </a:solidFill>
              </a:rPr>
              <a:t>:</a:t>
            </a:r>
            <a:r>
              <a:rPr lang="zh-CN" altLang="en-US" sz="1100" dirty="0">
                <a:solidFill>
                  <a:srgbClr val="FFFFFF"/>
                </a:solidFill>
              </a:rPr>
              <a:t>细黑体</a:t>
            </a:r>
            <a:r>
              <a:rPr lang="zh-CN" altLang="en-US" sz="1100" b="1" dirty="0">
                <a:solidFill>
                  <a:srgbClr val="FFFFFF"/>
                </a:solidFill>
                <a:latin typeface="Arial" pitchFamily="34" charset="0"/>
                <a:ea typeface="华文细黑" pitchFamily="2" charset="-122"/>
              </a:rPr>
              <a:t> </a:t>
            </a:r>
          </a:p>
        </p:txBody>
      </p:sp>
      <p:grpSp>
        <p:nvGrpSpPr>
          <p:cNvPr id="10250" name="Group 16"/>
          <p:cNvGrpSpPr>
            <a:grpSpLocks/>
          </p:cNvGrpSpPr>
          <p:nvPr/>
        </p:nvGrpSpPr>
        <p:grpSpPr bwMode="auto">
          <a:xfrm>
            <a:off x="12433301" y="3511550"/>
            <a:ext cx="1225551" cy="3224212"/>
            <a:chOff x="5839" y="2251"/>
            <a:chExt cx="579" cy="2031"/>
          </a:xfrm>
        </p:grpSpPr>
        <p:sp>
          <p:nvSpPr>
            <p:cNvPr id="10253" name="Rectangle 17"/>
            <p:cNvSpPr>
              <a:spLocks noChangeArrowheads="1"/>
            </p:cNvSpPr>
            <p:nvPr userDrawn="1"/>
          </p:nvSpPr>
          <p:spPr bwMode="auto">
            <a:xfrm>
              <a:off x="5839" y="3143"/>
              <a:ext cx="579" cy="23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endParaRPr lang="zh-CN" altLang="en-US"/>
            </a:p>
          </p:txBody>
        </p:sp>
        <p:grpSp>
          <p:nvGrpSpPr>
            <p:cNvPr id="10254" name="Group 18"/>
            <p:cNvGrpSpPr>
              <a:grpSpLocks/>
            </p:cNvGrpSpPr>
            <p:nvPr userDrawn="1"/>
          </p:nvGrpSpPr>
          <p:grpSpPr bwMode="auto">
            <a:xfrm>
              <a:off x="5893" y="2387"/>
              <a:ext cx="466" cy="115"/>
              <a:chOff x="5893" y="2387"/>
              <a:chExt cx="466" cy="115"/>
            </a:xfrm>
          </p:grpSpPr>
          <p:sp>
            <p:nvSpPr>
              <p:cNvPr id="10315" name="Rectangle 19"/>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16" name="Rectangle 20"/>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17" name="Rectangle 21"/>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18" name="Rectangle 22"/>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55" name="Group 23"/>
            <p:cNvGrpSpPr>
              <a:grpSpLocks/>
            </p:cNvGrpSpPr>
            <p:nvPr userDrawn="1"/>
          </p:nvGrpSpPr>
          <p:grpSpPr bwMode="auto">
            <a:xfrm>
              <a:off x="5893" y="2523"/>
              <a:ext cx="466" cy="115"/>
              <a:chOff x="5893" y="2523"/>
              <a:chExt cx="466" cy="115"/>
            </a:xfrm>
          </p:grpSpPr>
          <p:sp>
            <p:nvSpPr>
              <p:cNvPr id="10311" name="Rectangle 24"/>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12" name="Rectangle 25"/>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13" name="Rectangle 26"/>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14" name="Rectangle 27"/>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56" name="Group 28"/>
            <p:cNvGrpSpPr>
              <a:grpSpLocks/>
            </p:cNvGrpSpPr>
            <p:nvPr userDrawn="1"/>
          </p:nvGrpSpPr>
          <p:grpSpPr bwMode="auto">
            <a:xfrm>
              <a:off x="5893" y="2659"/>
              <a:ext cx="466" cy="115"/>
              <a:chOff x="5893" y="2659"/>
              <a:chExt cx="466" cy="115"/>
            </a:xfrm>
          </p:grpSpPr>
          <p:sp>
            <p:nvSpPr>
              <p:cNvPr id="10307" name="Rectangle 29"/>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08" name="Rectangle 30"/>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09" name="Rectangle 31"/>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10" name="Rectangle 32"/>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57" name="Group 33"/>
            <p:cNvGrpSpPr>
              <a:grpSpLocks/>
            </p:cNvGrpSpPr>
            <p:nvPr userDrawn="1"/>
          </p:nvGrpSpPr>
          <p:grpSpPr bwMode="auto">
            <a:xfrm>
              <a:off x="5893" y="2251"/>
              <a:ext cx="466" cy="119"/>
              <a:chOff x="5893" y="2251"/>
              <a:chExt cx="466" cy="119"/>
            </a:xfrm>
          </p:grpSpPr>
          <p:sp>
            <p:nvSpPr>
              <p:cNvPr id="10303" name="Rectangle 34"/>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04" name="Rectangle 35"/>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05" name="Rectangle 36"/>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06" name="Rectangle 37"/>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58" name="Group 38"/>
            <p:cNvGrpSpPr>
              <a:grpSpLocks/>
            </p:cNvGrpSpPr>
            <p:nvPr userDrawn="1"/>
          </p:nvGrpSpPr>
          <p:grpSpPr bwMode="auto">
            <a:xfrm>
              <a:off x="5893" y="2886"/>
              <a:ext cx="466" cy="115"/>
              <a:chOff x="5893" y="2886"/>
              <a:chExt cx="466" cy="115"/>
            </a:xfrm>
          </p:grpSpPr>
          <p:sp>
            <p:nvSpPr>
              <p:cNvPr id="10299" name="Rectangle 39"/>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00" name="Rectangle 40"/>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01" name="Rectangle 41"/>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02" name="Rectangle 42"/>
              <p:cNvSpPr>
                <a:spLocks noChangeArrowheads="1"/>
              </p:cNvSpPr>
              <p:nvPr userDrawn="1"/>
            </p:nvSpPr>
            <p:spPr bwMode="auto">
              <a:xfrm flipV="1">
                <a:off x="5893" y="2886"/>
                <a:ext cx="117" cy="11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59" name="Group 43"/>
            <p:cNvGrpSpPr>
              <a:grpSpLocks/>
            </p:cNvGrpSpPr>
            <p:nvPr userDrawn="1"/>
          </p:nvGrpSpPr>
          <p:grpSpPr bwMode="auto">
            <a:xfrm>
              <a:off x="5893" y="3022"/>
              <a:ext cx="466" cy="115"/>
              <a:chOff x="5893" y="3022"/>
              <a:chExt cx="466" cy="115"/>
            </a:xfrm>
          </p:grpSpPr>
          <p:sp>
            <p:nvSpPr>
              <p:cNvPr id="10295" name="Rectangle 44"/>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96" name="Rectangle 45"/>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97" name="Rectangle 46"/>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98" name="Rectangle 47"/>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60" name="Group 48"/>
            <p:cNvGrpSpPr>
              <a:grpSpLocks/>
            </p:cNvGrpSpPr>
            <p:nvPr userDrawn="1"/>
          </p:nvGrpSpPr>
          <p:grpSpPr bwMode="auto">
            <a:xfrm>
              <a:off x="5893" y="3158"/>
              <a:ext cx="466" cy="115"/>
              <a:chOff x="5893" y="3158"/>
              <a:chExt cx="466" cy="115"/>
            </a:xfrm>
          </p:grpSpPr>
          <p:sp>
            <p:nvSpPr>
              <p:cNvPr id="10291" name="Rectangle 49"/>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92" name="Rectangle 50"/>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93" name="Rectangle 51"/>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94" name="Rectangle 52"/>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61" name="Group 53"/>
            <p:cNvGrpSpPr>
              <a:grpSpLocks/>
            </p:cNvGrpSpPr>
            <p:nvPr userDrawn="1"/>
          </p:nvGrpSpPr>
          <p:grpSpPr bwMode="auto">
            <a:xfrm>
              <a:off x="5893" y="3385"/>
              <a:ext cx="466" cy="115"/>
              <a:chOff x="5893" y="3385"/>
              <a:chExt cx="466" cy="115"/>
            </a:xfrm>
          </p:grpSpPr>
          <p:sp>
            <p:nvSpPr>
              <p:cNvPr id="10287" name="Rectangle 54"/>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88" name="Rectangle 55"/>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89" name="Rectangle 56"/>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90" name="Rectangle 57"/>
              <p:cNvSpPr>
                <a:spLocks noChangeArrowheads="1"/>
              </p:cNvSpPr>
              <p:nvPr userDrawn="1"/>
            </p:nvSpPr>
            <p:spPr bwMode="auto">
              <a:xfrm flipV="1">
                <a:off x="5893" y="3385"/>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62" name="Group 58"/>
            <p:cNvGrpSpPr>
              <a:grpSpLocks/>
            </p:cNvGrpSpPr>
            <p:nvPr userDrawn="1"/>
          </p:nvGrpSpPr>
          <p:grpSpPr bwMode="auto">
            <a:xfrm>
              <a:off x="5893" y="3521"/>
              <a:ext cx="466" cy="115"/>
              <a:chOff x="5893" y="3521"/>
              <a:chExt cx="466" cy="115"/>
            </a:xfrm>
          </p:grpSpPr>
          <p:sp>
            <p:nvSpPr>
              <p:cNvPr id="10283" name="Rectangle 59"/>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84" name="Rectangle 60"/>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85" name="Rectangle 61"/>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86" name="Rectangle 62"/>
              <p:cNvSpPr>
                <a:spLocks noChangeArrowheads="1"/>
              </p:cNvSpPr>
              <p:nvPr userDrawn="1"/>
            </p:nvSpPr>
            <p:spPr bwMode="auto">
              <a:xfrm flipV="1">
                <a:off x="5893" y="3521"/>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63" name="Group 63"/>
            <p:cNvGrpSpPr>
              <a:grpSpLocks/>
            </p:cNvGrpSpPr>
            <p:nvPr userDrawn="1"/>
          </p:nvGrpSpPr>
          <p:grpSpPr bwMode="auto">
            <a:xfrm>
              <a:off x="5893" y="3657"/>
              <a:ext cx="466" cy="115"/>
              <a:chOff x="5893" y="3657"/>
              <a:chExt cx="466" cy="115"/>
            </a:xfrm>
          </p:grpSpPr>
          <p:sp>
            <p:nvSpPr>
              <p:cNvPr id="10279" name="Rectangle 64"/>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80" name="Rectangle 65"/>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81" name="Rectangle 66"/>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82" name="Rectangle 67"/>
              <p:cNvSpPr>
                <a:spLocks noChangeArrowheads="1"/>
              </p:cNvSpPr>
              <p:nvPr userDrawn="1"/>
            </p:nvSpPr>
            <p:spPr bwMode="auto">
              <a:xfrm flipV="1">
                <a:off x="5893" y="3657"/>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64" name="Group 68"/>
            <p:cNvGrpSpPr>
              <a:grpSpLocks/>
            </p:cNvGrpSpPr>
            <p:nvPr userDrawn="1"/>
          </p:nvGrpSpPr>
          <p:grpSpPr bwMode="auto">
            <a:xfrm>
              <a:off x="5893" y="3884"/>
              <a:ext cx="466" cy="115"/>
              <a:chOff x="5893" y="3884"/>
              <a:chExt cx="466" cy="115"/>
            </a:xfrm>
          </p:grpSpPr>
          <p:sp>
            <p:nvSpPr>
              <p:cNvPr id="10275" name="Rectangle 69"/>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76" name="Rectangle 70"/>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77" name="Rectangle 71"/>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78" name="Rectangle 72"/>
              <p:cNvSpPr>
                <a:spLocks noChangeArrowheads="1"/>
              </p:cNvSpPr>
              <p:nvPr userDrawn="1"/>
            </p:nvSpPr>
            <p:spPr bwMode="auto">
              <a:xfrm flipV="1">
                <a:off x="5893" y="3884"/>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65" name="Group 73"/>
            <p:cNvGrpSpPr>
              <a:grpSpLocks/>
            </p:cNvGrpSpPr>
            <p:nvPr userDrawn="1"/>
          </p:nvGrpSpPr>
          <p:grpSpPr bwMode="auto">
            <a:xfrm>
              <a:off x="5893" y="4026"/>
              <a:ext cx="466" cy="115"/>
              <a:chOff x="5893" y="4026"/>
              <a:chExt cx="466" cy="115"/>
            </a:xfrm>
          </p:grpSpPr>
          <p:sp>
            <p:nvSpPr>
              <p:cNvPr id="10271" name="Rectangle 74"/>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72" name="Rectangle 75"/>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73" name="Rectangle 76"/>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74" name="Rectangle 77"/>
              <p:cNvSpPr>
                <a:spLocks noChangeArrowheads="1"/>
              </p:cNvSpPr>
              <p:nvPr userDrawn="1"/>
            </p:nvSpPr>
            <p:spPr bwMode="auto">
              <a:xfrm flipV="1">
                <a:off x="5893" y="4026"/>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66" name="Group 78"/>
            <p:cNvGrpSpPr>
              <a:grpSpLocks/>
            </p:cNvGrpSpPr>
            <p:nvPr userDrawn="1"/>
          </p:nvGrpSpPr>
          <p:grpSpPr bwMode="auto">
            <a:xfrm>
              <a:off x="5893" y="4167"/>
              <a:ext cx="466" cy="115"/>
              <a:chOff x="5893" y="4167"/>
              <a:chExt cx="466" cy="115"/>
            </a:xfrm>
          </p:grpSpPr>
          <p:sp>
            <p:nvSpPr>
              <p:cNvPr id="10267" name="Rectangle 79"/>
              <p:cNvSpPr>
                <a:spLocks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68" name="Rectangle 80"/>
              <p:cNvSpPr>
                <a:spLocks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69" name="Rectangle 81"/>
              <p:cNvSpPr>
                <a:spLocks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70" name="Rectangle 82"/>
              <p:cNvSpPr>
                <a:spLocks noChangeArrowheads="1"/>
              </p:cNvSpPr>
              <p:nvPr userDrawn="1"/>
            </p:nvSpPr>
            <p:spPr bwMode="auto">
              <a:xfrm flipV="1">
                <a:off x="5893" y="4167"/>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10251" name="Rectangle 83"/>
          <p:cNvSpPr>
            <a:spLocks noChangeArrowheads="1"/>
          </p:cNvSpPr>
          <p:nvPr/>
        </p:nvSpPr>
        <p:spPr bwMode="auto">
          <a:xfrm>
            <a:off x="12335934" y="1341438"/>
            <a:ext cx="1589617" cy="1333559"/>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eaLnBrk="0" hangingPunct="0">
              <a:lnSpc>
                <a:spcPct val="120000"/>
              </a:lnSpc>
              <a:spcBef>
                <a:spcPct val="20000"/>
              </a:spcBef>
              <a:buFont typeface="Arial" pitchFamily="34" charset="0"/>
              <a:buNone/>
            </a:pPr>
            <a:r>
              <a:rPr lang="zh-CN" altLang="en-US" sz="1100">
                <a:solidFill>
                  <a:srgbClr val="FFFFFF"/>
                </a:solidFill>
              </a:rPr>
              <a:t>配色参考方案：</a:t>
            </a:r>
          </a:p>
          <a:p>
            <a:pPr eaLnBrk="0" hangingPunct="0">
              <a:lnSpc>
                <a:spcPct val="120000"/>
              </a:lnSpc>
              <a:spcBef>
                <a:spcPct val="20000"/>
              </a:spcBef>
              <a:buFont typeface="Arial" pitchFamily="34" charset="0"/>
              <a:buNone/>
            </a:pPr>
            <a:r>
              <a:rPr lang="zh-CN" altLang="en-US" sz="1100">
                <a:solidFill>
                  <a:srgbClr val="FFFFFF"/>
                </a:solidFill>
              </a:rPr>
              <a:t>建议同一页面内不超过四种颜色，以下是</a:t>
            </a:r>
            <a:r>
              <a:rPr lang="en-US" altLang="zh-CN" sz="1100" dirty="0">
                <a:solidFill>
                  <a:srgbClr val="FFFFFF"/>
                </a:solidFill>
              </a:rPr>
              <a:t>13</a:t>
            </a:r>
            <a:r>
              <a:rPr lang="zh-CN" altLang="en-US" sz="1100">
                <a:solidFill>
                  <a:srgbClr val="FFFFFF"/>
                </a:solidFill>
              </a:rPr>
              <a:t>组配色方案，同一页面内只选择一组使用。（仅供参考）</a:t>
            </a:r>
          </a:p>
        </p:txBody>
      </p:sp>
      <p:sp>
        <p:nvSpPr>
          <p:cNvPr id="10252" name="Rectangle 84"/>
          <p:cNvSpPr>
            <a:spLocks noChangeArrowheads="1"/>
          </p:cNvSpPr>
          <p:nvPr/>
        </p:nvSpPr>
        <p:spPr bwMode="auto">
          <a:xfrm>
            <a:off x="12335934" y="7938"/>
            <a:ext cx="1494367" cy="487174"/>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a:lnSpc>
                <a:spcPct val="120000"/>
              </a:lnSpc>
              <a:buClr>
                <a:srgbClr val="777777"/>
              </a:buClr>
              <a:buSzPct val="60000"/>
              <a:buFont typeface="Wingdings" pitchFamily="2" charset="2"/>
              <a:buNone/>
            </a:pPr>
            <a:r>
              <a:rPr lang="zh-CN" altLang="en-US" sz="1100">
                <a:solidFill>
                  <a:srgbClr val="FFFFFF"/>
                </a:solidFill>
              </a:rPr>
              <a:t>客户或者合作伙伴的标志放在右上角</a:t>
            </a:r>
            <a:r>
              <a:rPr lang="en-US" altLang="zh-CN" sz="1100" dirty="0">
                <a:solidFill>
                  <a:srgbClr val="FFFFFF"/>
                </a:solidFill>
              </a:rPr>
              <a:t>.</a:t>
            </a:r>
            <a:endParaRPr lang="zh-CN" altLang="en-US" sz="1100">
              <a:solidFill>
                <a:srgbClr val="FFFFFF"/>
              </a:solidFill>
            </a:endParaRPr>
          </a:p>
        </p:txBody>
      </p:sp>
      <p:sp>
        <p:nvSpPr>
          <p:cNvPr id="79" name="Rectangle 21"/>
          <p:cNvSpPr>
            <a:spLocks noChangeArrowheads="1"/>
          </p:cNvSpPr>
          <p:nvPr userDrawn="1"/>
        </p:nvSpPr>
        <p:spPr bwMode="auto">
          <a:xfrm>
            <a:off x="5047622" y="6465937"/>
            <a:ext cx="1623667" cy="184666"/>
          </a:xfrm>
          <a:prstGeom prst="rect">
            <a:avLst/>
          </a:prstGeom>
          <a:noFill/>
          <a:ln w="9525" algn="ctr">
            <a:noFill/>
            <a:miter lim="800000"/>
            <a:headEnd/>
            <a:tailEnd/>
          </a:ln>
          <a:effectLst/>
        </p:spPr>
        <p:txBody>
          <a:bodyPr wrap="none" lIns="80082" tIns="0" rIns="80082" bIns="0">
            <a:spAutoFit/>
          </a:bodyPr>
          <a:lstStyle/>
          <a:p>
            <a:pPr defTabSz="801688" eaLnBrk="0" hangingPunct="0">
              <a:defRPr/>
            </a:pPr>
            <a:r>
              <a:rPr lang="en-US" altLang="zh-CN" sz="1200" baseline="0" dirty="0">
                <a:solidFill>
                  <a:srgbClr val="000000"/>
                </a:solidFill>
                <a:latin typeface="+mn-lt"/>
                <a:ea typeface="+mn-ea"/>
              </a:rPr>
              <a:t>Huawei Confidential</a:t>
            </a:r>
            <a:endParaRPr lang="en-US" altLang="zh-CN" sz="1200" dirty="0">
              <a:latin typeface="+mn-lt"/>
              <a:ea typeface="+mn-ea"/>
            </a:endParaRPr>
          </a:p>
        </p:txBody>
      </p:sp>
      <p:sp>
        <p:nvSpPr>
          <p:cNvPr id="81" name="Rectangle 5"/>
          <p:cNvSpPr>
            <a:spLocks noChangeArrowheads="1"/>
          </p:cNvSpPr>
          <p:nvPr userDrawn="1"/>
        </p:nvSpPr>
        <p:spPr bwMode="auto">
          <a:xfrm>
            <a:off x="8461165" y="6489701"/>
            <a:ext cx="240453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lnSpc>
                <a:spcPct val="85000"/>
              </a:lnSpc>
            </a:pPr>
            <a:r>
              <a:rPr lang="de-DE" altLang="zh-CN" sz="1200" dirty="0">
                <a:solidFill>
                  <a:srgbClr val="000000"/>
                </a:solidFill>
                <a:latin typeface="FrutigerNext LT Bold" pitchFamily="34" charset="0"/>
                <a:ea typeface="MS PGothic" pitchFamily="34" charset="-128"/>
              </a:rPr>
              <a:t> </a:t>
            </a:r>
            <a:fld id="{A4C34F22-587E-473D-9099-376F4F013A30}" type="slidenum">
              <a:rPr lang="de-DE" altLang="zh-CN" sz="1200">
                <a:solidFill>
                  <a:srgbClr val="000000"/>
                </a:solidFill>
                <a:latin typeface="FrutigerNext LT Bold" pitchFamily="34" charset="0"/>
                <a:ea typeface="MS PGothic" pitchFamily="34" charset="-128"/>
              </a:rPr>
              <a:pPr eaLnBrk="0" hangingPunct="0">
                <a:lnSpc>
                  <a:spcPct val="85000"/>
                </a:lnSpc>
              </a:pPr>
              <a:t>‹#›</a:t>
            </a:fld>
            <a:endParaRPr lang="en-GB" altLang="zh-CN" sz="1200" dirty="0">
              <a:solidFill>
                <a:srgbClr val="000000"/>
              </a:solidFill>
              <a:latin typeface="FrutigerNext LT Bold" pitchFamily="34" charset="0"/>
              <a:ea typeface="MS PGothic" pitchFamily="34" charset="-128"/>
            </a:endParaRPr>
          </a:p>
        </p:txBody>
      </p:sp>
    </p:spTree>
  </p:cSld>
  <p:clrMap bg1="lt1" tx1="dk1" bg2="lt2" tx2="dk2" accent1="accent1" accent2="accent2" accent3="accent3" accent4="accent4" accent5="accent5" accent6="accent6" hlink="hlink" folHlink="folHlink"/>
  <p:transition advClick="0" advTm="8000">
    <p:fade thruBlk="1"/>
  </p:transition>
  <p:txStyles>
    <p:titleStyle>
      <a:lvl1pPr algn="l" rtl="0" eaLnBrk="0" fontAlgn="base" hangingPunct="0">
        <a:spcBef>
          <a:spcPct val="0"/>
        </a:spcBef>
        <a:spcAft>
          <a:spcPct val="0"/>
        </a:spcAft>
        <a:defRPr sz="3200" b="1">
          <a:solidFill>
            <a:srgbClr val="990000"/>
          </a:solidFill>
          <a:latin typeface="Arial" pitchFamily="34" charset="0"/>
          <a:ea typeface="黑体" pitchFamily="49" charset="-122"/>
          <a:cs typeface="Arial" pitchFamily="34" charset="0"/>
        </a:defRPr>
      </a:lvl1pPr>
      <a:lvl2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777777"/>
        </a:buClr>
        <a:buSzPct val="60000"/>
        <a:buFont typeface="Wingdings" pitchFamily="2" charset="2"/>
        <a:buChar char="l"/>
        <a:defRPr sz="2000">
          <a:solidFill>
            <a:schemeClr val="tx1"/>
          </a:solidFill>
          <a:latin typeface="+mn-lt"/>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mn-lt"/>
          <a:ea typeface="+mn-ea"/>
          <a:cs typeface="+mn-cs"/>
        </a:defRPr>
      </a:lvl3pPr>
      <a:lvl4pPr marL="1600200" indent="-228600" algn="l" rtl="0" eaLnBrk="0" fontAlgn="base" hangingPunct="0">
        <a:lnSpc>
          <a:spcPct val="140000"/>
        </a:lnSpc>
        <a:spcBef>
          <a:spcPct val="0"/>
        </a:spcBef>
        <a:spcAft>
          <a:spcPct val="0"/>
        </a:spcAft>
        <a:buChar char="–"/>
        <a:defRPr sz="1400">
          <a:solidFill>
            <a:schemeClr val="tx1"/>
          </a:solidFill>
          <a:latin typeface="+mn-lt"/>
          <a:ea typeface="+mn-ea"/>
          <a:cs typeface="+mn-cs"/>
        </a:defRPr>
      </a:lvl4pPr>
      <a:lvl5pPr marL="2057400" indent="-228600" algn="l" rtl="0" eaLnBrk="0" fontAlgn="base" hangingPunct="0">
        <a:lnSpc>
          <a:spcPct val="140000"/>
        </a:lnSpc>
        <a:spcBef>
          <a:spcPct val="0"/>
        </a:spcBef>
        <a:spcAft>
          <a:spcPct val="0"/>
        </a:spcAft>
        <a:buFont typeface="Arial" pitchFamily="34" charset="0"/>
        <a:buChar char="~"/>
        <a:defRPr sz="12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6" descr="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897564"/>
            <a:ext cx="121920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10"/>
          <p:cNvSpPr>
            <a:spLocks noChangeArrowheads="1"/>
          </p:cNvSpPr>
          <p:nvPr/>
        </p:nvSpPr>
        <p:spPr bwMode="auto">
          <a:xfrm>
            <a:off x="-2603500" y="692150"/>
            <a:ext cx="2459567" cy="550068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marL="342900" indent="-342900" algn="r" eaLnBrk="0" hangingPunct="0">
              <a:lnSpc>
                <a:spcPct val="125000"/>
              </a:lnSpc>
              <a:spcBef>
                <a:spcPct val="20000"/>
              </a:spcBef>
            </a:pPr>
            <a:r>
              <a:rPr lang="zh-CN" altLang="en-US" sz="1100" dirty="0">
                <a:solidFill>
                  <a:srgbClr val="FFFFFF"/>
                </a:solidFill>
              </a:rPr>
              <a:t>英文标题</a:t>
            </a:r>
            <a:r>
              <a:rPr lang="en-US" altLang="zh-CN" sz="1100" dirty="0">
                <a:solidFill>
                  <a:srgbClr val="FFFFFF"/>
                </a:solidFill>
              </a:rPr>
              <a:t>:32-35pt  </a:t>
            </a:r>
            <a:endParaRPr lang="zh-CN" altLang="en-US" sz="1100" dirty="0">
              <a:solidFill>
                <a:srgbClr val="FFFFFF"/>
              </a:solidFill>
            </a:endParaRPr>
          </a:p>
          <a:p>
            <a:pPr marL="342900" indent="-342900" algn="r" eaLnBrk="0" hangingPunct="0">
              <a:lnSpc>
                <a:spcPct val="125000"/>
              </a:lnSpc>
              <a:spcBef>
                <a:spcPct val="20000"/>
              </a:spcBef>
            </a:pPr>
            <a:r>
              <a:rPr lang="zh-CN" altLang="en-US" sz="1100" dirty="0">
                <a:solidFill>
                  <a:srgbClr val="FFFFFF"/>
                </a:solidFill>
              </a:rPr>
              <a:t>颜色</a:t>
            </a:r>
            <a:r>
              <a:rPr lang="en-US" altLang="zh-CN" sz="1100" dirty="0">
                <a:solidFill>
                  <a:srgbClr val="FFFFFF"/>
                </a:solidFill>
              </a:rPr>
              <a:t>: R153 G0 B0</a:t>
            </a:r>
          </a:p>
          <a:p>
            <a:pPr marL="342900" indent="-342900" algn="r" eaLnBrk="0" hangingPunct="0">
              <a:lnSpc>
                <a:spcPct val="125000"/>
              </a:lnSpc>
              <a:spcBef>
                <a:spcPct val="20000"/>
              </a:spcBef>
            </a:pPr>
            <a:r>
              <a:rPr lang="zh-CN" altLang="en-US" sz="1100" dirty="0">
                <a:solidFill>
                  <a:srgbClr val="FFFFFF"/>
                </a:solidFill>
              </a:rPr>
              <a:t>内部使用字体 </a:t>
            </a:r>
            <a:r>
              <a:rPr lang="en-US" altLang="zh-CN" sz="1100" dirty="0">
                <a:solidFill>
                  <a:srgbClr val="FFFFFF"/>
                </a:solidFill>
              </a:rPr>
              <a:t>:</a:t>
            </a:r>
          </a:p>
          <a:p>
            <a:pPr marL="342900" indent="-342900" algn="r" eaLnBrk="0" hangingPunct="0">
              <a:lnSpc>
                <a:spcPct val="125000"/>
              </a:lnSpc>
              <a:spcBef>
                <a:spcPct val="20000"/>
              </a:spcBef>
            </a:pPr>
            <a:r>
              <a:rPr lang="en-US" altLang="zh-CN" sz="1100" dirty="0">
                <a:solidFill>
                  <a:srgbClr val="FFFFFF"/>
                </a:solidFill>
              </a:rPr>
              <a:t>FrutigerNext LT Medium</a:t>
            </a:r>
          </a:p>
          <a:p>
            <a:pPr marL="342900" indent="-342900" algn="r" eaLnBrk="0" hangingPunct="0">
              <a:lnSpc>
                <a:spcPct val="125000"/>
              </a:lnSpc>
              <a:spcBef>
                <a:spcPct val="20000"/>
              </a:spcBef>
            </a:pPr>
            <a:r>
              <a:rPr lang="zh-CN" altLang="en-US" sz="1100" dirty="0">
                <a:solidFill>
                  <a:srgbClr val="FFFFFF"/>
                </a:solidFill>
              </a:rPr>
              <a:t>外部使用字体 </a:t>
            </a:r>
            <a:r>
              <a:rPr lang="en-US" altLang="zh-CN" sz="1100" dirty="0">
                <a:solidFill>
                  <a:srgbClr val="FFFFFF"/>
                </a:solidFill>
              </a:rPr>
              <a:t>: Arial</a:t>
            </a:r>
          </a:p>
          <a:p>
            <a:pPr marL="342900" indent="-342900" algn="r" eaLnBrk="0" hangingPunct="0">
              <a:lnSpc>
                <a:spcPct val="75000"/>
              </a:lnSpc>
              <a:spcBef>
                <a:spcPct val="20000"/>
              </a:spcBef>
            </a:pPr>
            <a:endParaRPr lang="en-US" altLang="zh-CN" sz="1100" dirty="0">
              <a:solidFill>
                <a:srgbClr val="FFFFFF"/>
              </a:solidFill>
            </a:endParaRPr>
          </a:p>
          <a:p>
            <a:pPr marL="342900" indent="-342900" algn="r" eaLnBrk="0" hangingPunct="0">
              <a:lnSpc>
                <a:spcPct val="125000"/>
              </a:lnSpc>
              <a:spcBef>
                <a:spcPct val="20000"/>
              </a:spcBef>
            </a:pPr>
            <a:r>
              <a:rPr lang="zh-CN" altLang="en-US" sz="1100" dirty="0">
                <a:solidFill>
                  <a:srgbClr val="FFFFFF"/>
                </a:solidFill>
              </a:rPr>
              <a:t>中文标题</a:t>
            </a:r>
            <a:r>
              <a:rPr lang="en-US" altLang="zh-CN" sz="1100" dirty="0">
                <a:solidFill>
                  <a:srgbClr val="FFFFFF"/>
                </a:solidFill>
              </a:rPr>
              <a:t>:30-32pt  </a:t>
            </a:r>
            <a:endParaRPr lang="zh-CN" altLang="en-US" sz="1100" dirty="0">
              <a:solidFill>
                <a:srgbClr val="FFFFFF"/>
              </a:solidFill>
            </a:endParaRPr>
          </a:p>
          <a:p>
            <a:pPr marL="342900" indent="-342900" algn="r" eaLnBrk="0" hangingPunct="0">
              <a:lnSpc>
                <a:spcPct val="125000"/>
              </a:lnSpc>
              <a:spcBef>
                <a:spcPct val="20000"/>
              </a:spcBef>
            </a:pPr>
            <a:r>
              <a:rPr lang="zh-CN" altLang="en-US" sz="1100" dirty="0">
                <a:solidFill>
                  <a:srgbClr val="FFFFFF"/>
                </a:solidFill>
              </a:rPr>
              <a:t>颜色</a:t>
            </a:r>
            <a:r>
              <a:rPr lang="en-US" altLang="zh-CN" sz="1100" dirty="0">
                <a:solidFill>
                  <a:srgbClr val="FFFFFF"/>
                </a:solidFill>
              </a:rPr>
              <a:t>: R153 G0 B0</a:t>
            </a:r>
          </a:p>
          <a:p>
            <a:pPr marL="342900" indent="-342900" algn="r" eaLnBrk="0" hangingPunct="0">
              <a:lnSpc>
                <a:spcPct val="125000"/>
              </a:lnSpc>
              <a:spcBef>
                <a:spcPct val="20000"/>
              </a:spcBef>
            </a:pPr>
            <a:r>
              <a:rPr lang="zh-CN" altLang="en-US" sz="1100" dirty="0">
                <a:solidFill>
                  <a:srgbClr val="FFFFFF"/>
                </a:solidFill>
              </a:rPr>
              <a:t>字体</a:t>
            </a:r>
            <a:r>
              <a:rPr lang="en-US" altLang="zh-CN" sz="1100" dirty="0">
                <a:solidFill>
                  <a:srgbClr val="FFFFFF"/>
                </a:solidFill>
              </a:rPr>
              <a:t>:</a:t>
            </a:r>
            <a:r>
              <a:rPr lang="zh-CN" altLang="en-US" sz="1100" dirty="0">
                <a:solidFill>
                  <a:srgbClr val="FFFFFF"/>
                </a:solidFill>
              </a:rPr>
              <a:t>黑体</a:t>
            </a:r>
          </a:p>
          <a:p>
            <a:pPr marL="342900" indent="-342900" algn="r" eaLnBrk="0" hangingPunct="0">
              <a:lnSpc>
                <a:spcPct val="125000"/>
              </a:lnSpc>
              <a:spcBef>
                <a:spcPct val="20000"/>
              </a:spcBef>
            </a:pPr>
            <a:endParaRPr lang="zh-CN" altLang="en-US" sz="1100" dirty="0">
              <a:solidFill>
                <a:srgbClr val="FFFFFF"/>
              </a:solidFill>
            </a:endParaRPr>
          </a:p>
          <a:p>
            <a:pPr marL="342900" indent="-342900" algn="r" eaLnBrk="0" hangingPunct="0">
              <a:lnSpc>
                <a:spcPct val="125000"/>
              </a:lnSpc>
              <a:spcBef>
                <a:spcPct val="20000"/>
              </a:spcBef>
            </a:pPr>
            <a:endParaRPr lang="zh-CN" altLang="en-US" sz="1100" dirty="0">
              <a:solidFill>
                <a:srgbClr val="FFFFFF"/>
              </a:solidFill>
            </a:endParaRPr>
          </a:p>
          <a:p>
            <a:pPr marL="342900" indent="-342900" algn="r" eaLnBrk="0" hangingPunct="0">
              <a:lnSpc>
                <a:spcPct val="125000"/>
              </a:lnSpc>
              <a:spcBef>
                <a:spcPct val="20000"/>
              </a:spcBef>
            </a:pPr>
            <a:endParaRPr lang="zh-CN" altLang="en-US" sz="1100" dirty="0">
              <a:solidFill>
                <a:srgbClr val="FFFFFF"/>
              </a:solidFill>
            </a:endParaRPr>
          </a:p>
          <a:p>
            <a:pPr marL="342900" indent="-342900" algn="r" eaLnBrk="0" hangingPunct="0">
              <a:lnSpc>
                <a:spcPct val="125000"/>
              </a:lnSpc>
              <a:spcBef>
                <a:spcPct val="20000"/>
              </a:spcBef>
            </a:pPr>
            <a:r>
              <a:rPr lang="zh-CN" altLang="en-US" sz="1100" dirty="0">
                <a:solidFill>
                  <a:srgbClr val="FFFFFF"/>
                </a:solidFill>
              </a:rPr>
              <a:t>英文正文</a:t>
            </a:r>
            <a:r>
              <a:rPr lang="en-US" altLang="zh-CN" sz="1100" dirty="0">
                <a:solidFill>
                  <a:srgbClr val="FFFFFF"/>
                </a:solidFill>
              </a:rPr>
              <a:t>:20-22pt</a:t>
            </a:r>
          </a:p>
          <a:p>
            <a:pPr marL="342900" indent="-342900" algn="r" eaLnBrk="0" hangingPunct="0">
              <a:lnSpc>
                <a:spcPct val="125000"/>
              </a:lnSpc>
              <a:spcBef>
                <a:spcPct val="20000"/>
              </a:spcBef>
            </a:pPr>
            <a:r>
              <a:rPr lang="zh-CN" altLang="en-US" sz="1100" dirty="0">
                <a:solidFill>
                  <a:srgbClr val="FFFFFF"/>
                </a:solidFill>
              </a:rPr>
              <a:t>子目录 </a:t>
            </a:r>
            <a:r>
              <a:rPr lang="en-US" altLang="zh-CN" sz="1100" dirty="0">
                <a:solidFill>
                  <a:srgbClr val="FFFFFF"/>
                </a:solidFill>
              </a:rPr>
              <a:t>(2-5</a:t>
            </a:r>
            <a:r>
              <a:rPr lang="zh-CN" altLang="en-US" sz="1100" dirty="0">
                <a:solidFill>
                  <a:srgbClr val="FFFFFF"/>
                </a:solidFill>
              </a:rPr>
              <a:t>级</a:t>
            </a:r>
            <a:r>
              <a:rPr lang="en-US" altLang="zh-CN" sz="1100" dirty="0">
                <a:solidFill>
                  <a:srgbClr val="FFFFFF"/>
                </a:solidFill>
              </a:rPr>
              <a:t>) :18pt  </a:t>
            </a:r>
          </a:p>
          <a:p>
            <a:pPr marL="342900" indent="-342900" algn="r" eaLnBrk="0" hangingPunct="0">
              <a:lnSpc>
                <a:spcPct val="125000"/>
              </a:lnSpc>
              <a:spcBef>
                <a:spcPct val="20000"/>
              </a:spcBef>
            </a:pPr>
            <a:r>
              <a:rPr lang="zh-CN" altLang="en-US" sz="1100" dirty="0">
                <a:solidFill>
                  <a:srgbClr val="FFFFFF"/>
                </a:solidFill>
              </a:rPr>
              <a:t>颜色</a:t>
            </a:r>
            <a:r>
              <a:rPr lang="en-US" altLang="zh-CN" sz="1100" dirty="0">
                <a:solidFill>
                  <a:srgbClr val="FFFFFF"/>
                </a:solidFill>
              </a:rPr>
              <a:t>:</a:t>
            </a:r>
            <a:r>
              <a:rPr lang="zh-CN" altLang="en-US" sz="1100" dirty="0">
                <a:solidFill>
                  <a:srgbClr val="FFFFFF"/>
                </a:solidFill>
              </a:rPr>
              <a:t>黑色</a:t>
            </a:r>
          </a:p>
          <a:p>
            <a:pPr marL="342900" indent="-342900" algn="r" eaLnBrk="0" hangingPunct="0">
              <a:lnSpc>
                <a:spcPct val="125000"/>
              </a:lnSpc>
              <a:spcBef>
                <a:spcPct val="20000"/>
              </a:spcBef>
            </a:pPr>
            <a:r>
              <a:rPr lang="zh-CN" altLang="en-US" sz="1100" dirty="0">
                <a:solidFill>
                  <a:srgbClr val="FFFFFF"/>
                </a:solidFill>
              </a:rPr>
              <a:t>内部使用字体 </a:t>
            </a:r>
            <a:r>
              <a:rPr lang="en-US" altLang="zh-CN" sz="1100" dirty="0">
                <a:solidFill>
                  <a:srgbClr val="FFFFFF"/>
                </a:solidFill>
              </a:rPr>
              <a:t>:</a:t>
            </a:r>
          </a:p>
          <a:p>
            <a:pPr marL="342900" indent="-342900" algn="r" eaLnBrk="0" hangingPunct="0">
              <a:lnSpc>
                <a:spcPct val="125000"/>
              </a:lnSpc>
              <a:spcBef>
                <a:spcPct val="20000"/>
              </a:spcBef>
            </a:pPr>
            <a:r>
              <a:rPr lang="en-US" altLang="zh-CN" sz="1100" dirty="0">
                <a:solidFill>
                  <a:srgbClr val="FFFFFF"/>
                </a:solidFill>
              </a:rPr>
              <a:t>FrutigerNext LT Regular</a:t>
            </a:r>
          </a:p>
          <a:p>
            <a:pPr marL="342900" indent="-342900" algn="r" eaLnBrk="0" hangingPunct="0">
              <a:lnSpc>
                <a:spcPct val="125000"/>
              </a:lnSpc>
              <a:spcBef>
                <a:spcPct val="20000"/>
              </a:spcBef>
            </a:pPr>
            <a:r>
              <a:rPr lang="zh-CN" altLang="en-US" sz="1100" dirty="0">
                <a:solidFill>
                  <a:srgbClr val="FFFFFF"/>
                </a:solidFill>
              </a:rPr>
              <a:t>外部使用字体 </a:t>
            </a:r>
            <a:r>
              <a:rPr lang="en-US" altLang="zh-CN" sz="1100" dirty="0">
                <a:solidFill>
                  <a:srgbClr val="FFFFFF"/>
                </a:solidFill>
              </a:rPr>
              <a:t>: Arial</a:t>
            </a:r>
          </a:p>
          <a:p>
            <a:pPr marL="342900" indent="-342900" algn="r" eaLnBrk="0" hangingPunct="0">
              <a:lnSpc>
                <a:spcPct val="75000"/>
              </a:lnSpc>
              <a:spcBef>
                <a:spcPct val="20000"/>
              </a:spcBef>
            </a:pPr>
            <a:endParaRPr lang="en-US" altLang="zh-CN" sz="1100" dirty="0">
              <a:solidFill>
                <a:srgbClr val="FFFFFF"/>
              </a:solidFill>
            </a:endParaRPr>
          </a:p>
          <a:p>
            <a:pPr marL="342900" indent="-342900" algn="r" eaLnBrk="0" hangingPunct="0">
              <a:lnSpc>
                <a:spcPct val="125000"/>
              </a:lnSpc>
              <a:spcBef>
                <a:spcPct val="20000"/>
              </a:spcBef>
            </a:pPr>
            <a:r>
              <a:rPr lang="zh-CN" altLang="en-US" sz="1100" dirty="0">
                <a:solidFill>
                  <a:srgbClr val="FFFFFF"/>
                </a:solidFill>
              </a:rPr>
              <a:t>中文正文</a:t>
            </a:r>
            <a:r>
              <a:rPr lang="en-US" altLang="zh-CN" sz="1100" dirty="0">
                <a:solidFill>
                  <a:srgbClr val="FFFFFF"/>
                </a:solidFill>
              </a:rPr>
              <a:t>:18-20pt</a:t>
            </a:r>
          </a:p>
          <a:p>
            <a:pPr marL="342900" indent="-342900" algn="r" eaLnBrk="0" hangingPunct="0">
              <a:lnSpc>
                <a:spcPct val="125000"/>
              </a:lnSpc>
              <a:spcBef>
                <a:spcPct val="20000"/>
              </a:spcBef>
            </a:pPr>
            <a:r>
              <a:rPr lang="zh-CN" altLang="en-US" sz="1100" dirty="0">
                <a:solidFill>
                  <a:srgbClr val="FFFFFF"/>
                </a:solidFill>
              </a:rPr>
              <a:t>子目录</a:t>
            </a:r>
            <a:r>
              <a:rPr lang="en-US" altLang="zh-CN" sz="1100" dirty="0">
                <a:solidFill>
                  <a:srgbClr val="FFFFFF"/>
                </a:solidFill>
              </a:rPr>
              <a:t>(2-5</a:t>
            </a:r>
            <a:r>
              <a:rPr lang="zh-CN" altLang="en-US" sz="1100" dirty="0">
                <a:solidFill>
                  <a:srgbClr val="FFFFFF"/>
                </a:solidFill>
              </a:rPr>
              <a:t>级</a:t>
            </a:r>
            <a:r>
              <a:rPr lang="en-US" altLang="zh-CN" sz="1100" dirty="0">
                <a:solidFill>
                  <a:srgbClr val="FFFFFF"/>
                </a:solidFill>
              </a:rPr>
              <a:t>):18pt </a:t>
            </a:r>
            <a:endParaRPr lang="zh-CN" altLang="en-US" sz="1100" dirty="0">
              <a:solidFill>
                <a:srgbClr val="FFFFFF"/>
              </a:solidFill>
            </a:endParaRPr>
          </a:p>
          <a:p>
            <a:pPr marL="342900" indent="-342900" algn="r" eaLnBrk="0" hangingPunct="0">
              <a:lnSpc>
                <a:spcPct val="125000"/>
              </a:lnSpc>
              <a:spcBef>
                <a:spcPct val="20000"/>
              </a:spcBef>
            </a:pPr>
            <a:r>
              <a:rPr lang="zh-CN" altLang="en-US" sz="1100" dirty="0">
                <a:solidFill>
                  <a:srgbClr val="FFFFFF"/>
                </a:solidFill>
              </a:rPr>
              <a:t>颜色</a:t>
            </a:r>
            <a:r>
              <a:rPr lang="en-US" altLang="zh-CN" sz="1100" dirty="0">
                <a:solidFill>
                  <a:srgbClr val="FFFFFF"/>
                </a:solidFill>
              </a:rPr>
              <a:t>:</a:t>
            </a:r>
            <a:r>
              <a:rPr lang="zh-CN" altLang="en-US" sz="1100" dirty="0">
                <a:solidFill>
                  <a:srgbClr val="FFFFFF"/>
                </a:solidFill>
              </a:rPr>
              <a:t>黑色</a:t>
            </a:r>
          </a:p>
          <a:p>
            <a:pPr marL="342900" indent="-342900" algn="r" eaLnBrk="0" hangingPunct="0">
              <a:lnSpc>
                <a:spcPct val="125000"/>
              </a:lnSpc>
              <a:spcBef>
                <a:spcPct val="20000"/>
              </a:spcBef>
            </a:pPr>
            <a:r>
              <a:rPr lang="zh-CN" altLang="en-US" sz="1100" dirty="0">
                <a:solidFill>
                  <a:srgbClr val="FFFFFF"/>
                </a:solidFill>
              </a:rPr>
              <a:t>字体</a:t>
            </a:r>
            <a:r>
              <a:rPr lang="en-US" altLang="zh-CN" sz="1100" dirty="0">
                <a:solidFill>
                  <a:srgbClr val="FFFFFF"/>
                </a:solidFill>
              </a:rPr>
              <a:t>:</a:t>
            </a:r>
            <a:r>
              <a:rPr lang="zh-CN" altLang="en-US" sz="1100" dirty="0">
                <a:solidFill>
                  <a:srgbClr val="FFFFFF"/>
                </a:solidFill>
              </a:rPr>
              <a:t>细黑体</a:t>
            </a:r>
            <a:r>
              <a:rPr lang="zh-CN" altLang="en-US" sz="1100" dirty="0">
                <a:solidFill>
                  <a:srgbClr val="FFFFFF"/>
                </a:solidFill>
                <a:latin typeface="Arial" pitchFamily="34" charset="0"/>
              </a:rPr>
              <a:t> </a:t>
            </a:r>
          </a:p>
        </p:txBody>
      </p:sp>
      <p:grpSp>
        <p:nvGrpSpPr>
          <p:cNvPr id="11270" name="Group 11"/>
          <p:cNvGrpSpPr>
            <a:grpSpLocks/>
          </p:cNvGrpSpPr>
          <p:nvPr/>
        </p:nvGrpSpPr>
        <p:grpSpPr bwMode="auto">
          <a:xfrm>
            <a:off x="12433301" y="3511550"/>
            <a:ext cx="1225551" cy="3224212"/>
            <a:chOff x="5839" y="2251"/>
            <a:chExt cx="579" cy="2031"/>
          </a:xfrm>
        </p:grpSpPr>
        <p:sp>
          <p:nvSpPr>
            <p:cNvPr id="11273" name="Rectangle 12"/>
            <p:cNvSpPr>
              <a:spLocks noChangeArrowheads="1"/>
            </p:cNvSpPr>
            <p:nvPr userDrawn="1"/>
          </p:nvSpPr>
          <p:spPr bwMode="auto">
            <a:xfrm>
              <a:off x="5839" y="3143"/>
              <a:ext cx="579" cy="23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endParaRPr lang="zh-CN" altLang="en-US"/>
            </a:p>
          </p:txBody>
        </p:sp>
        <p:grpSp>
          <p:nvGrpSpPr>
            <p:cNvPr id="11274" name="Group 13"/>
            <p:cNvGrpSpPr>
              <a:grpSpLocks/>
            </p:cNvGrpSpPr>
            <p:nvPr userDrawn="1"/>
          </p:nvGrpSpPr>
          <p:grpSpPr bwMode="auto">
            <a:xfrm>
              <a:off x="5893" y="2387"/>
              <a:ext cx="466" cy="115"/>
              <a:chOff x="5893" y="2387"/>
              <a:chExt cx="466" cy="115"/>
            </a:xfrm>
          </p:grpSpPr>
          <p:sp>
            <p:nvSpPr>
              <p:cNvPr id="11335" name="Rectangle 14"/>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36" name="Rectangle 15"/>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37" name="Rectangle 16"/>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38" name="Rectangle 17"/>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75" name="Group 18"/>
            <p:cNvGrpSpPr>
              <a:grpSpLocks/>
            </p:cNvGrpSpPr>
            <p:nvPr userDrawn="1"/>
          </p:nvGrpSpPr>
          <p:grpSpPr bwMode="auto">
            <a:xfrm>
              <a:off x="5893" y="2523"/>
              <a:ext cx="466" cy="115"/>
              <a:chOff x="5893" y="2523"/>
              <a:chExt cx="466" cy="115"/>
            </a:xfrm>
          </p:grpSpPr>
          <p:sp>
            <p:nvSpPr>
              <p:cNvPr id="11331" name="Rectangle 19"/>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32" name="Rectangle 20"/>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33" name="Rectangle 21"/>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34" name="Rectangle 22"/>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76" name="Group 23"/>
            <p:cNvGrpSpPr>
              <a:grpSpLocks/>
            </p:cNvGrpSpPr>
            <p:nvPr userDrawn="1"/>
          </p:nvGrpSpPr>
          <p:grpSpPr bwMode="auto">
            <a:xfrm>
              <a:off x="5893" y="2659"/>
              <a:ext cx="466" cy="115"/>
              <a:chOff x="5893" y="2659"/>
              <a:chExt cx="466" cy="115"/>
            </a:xfrm>
          </p:grpSpPr>
          <p:sp>
            <p:nvSpPr>
              <p:cNvPr id="11327" name="Rectangle 24"/>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28" name="Rectangle 25"/>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29" name="Rectangle 26"/>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30" name="Rectangle 27"/>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77" name="Group 28"/>
            <p:cNvGrpSpPr>
              <a:grpSpLocks/>
            </p:cNvGrpSpPr>
            <p:nvPr userDrawn="1"/>
          </p:nvGrpSpPr>
          <p:grpSpPr bwMode="auto">
            <a:xfrm>
              <a:off x="5893" y="2251"/>
              <a:ext cx="466" cy="119"/>
              <a:chOff x="5893" y="2251"/>
              <a:chExt cx="466" cy="119"/>
            </a:xfrm>
          </p:grpSpPr>
          <p:sp>
            <p:nvSpPr>
              <p:cNvPr id="11323" name="Rectangle 29"/>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24" name="Rectangle 30"/>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25" name="Rectangle 31"/>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26" name="Rectangle 32"/>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78" name="Group 33"/>
            <p:cNvGrpSpPr>
              <a:grpSpLocks/>
            </p:cNvGrpSpPr>
            <p:nvPr userDrawn="1"/>
          </p:nvGrpSpPr>
          <p:grpSpPr bwMode="auto">
            <a:xfrm>
              <a:off x="5893" y="2886"/>
              <a:ext cx="466" cy="115"/>
              <a:chOff x="5893" y="2886"/>
              <a:chExt cx="466" cy="115"/>
            </a:xfrm>
          </p:grpSpPr>
          <p:sp>
            <p:nvSpPr>
              <p:cNvPr id="11319" name="Rectangle 34"/>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20" name="Rectangle 35"/>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21" name="Rectangle 36"/>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22" name="Rectangle 37"/>
              <p:cNvSpPr>
                <a:spLocks noChangeArrowheads="1"/>
              </p:cNvSpPr>
              <p:nvPr userDrawn="1"/>
            </p:nvSpPr>
            <p:spPr bwMode="auto">
              <a:xfrm flipV="1">
                <a:off x="5893" y="2886"/>
                <a:ext cx="117" cy="11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79" name="Group 38"/>
            <p:cNvGrpSpPr>
              <a:grpSpLocks/>
            </p:cNvGrpSpPr>
            <p:nvPr userDrawn="1"/>
          </p:nvGrpSpPr>
          <p:grpSpPr bwMode="auto">
            <a:xfrm>
              <a:off x="5893" y="3022"/>
              <a:ext cx="466" cy="115"/>
              <a:chOff x="5893" y="3022"/>
              <a:chExt cx="466" cy="115"/>
            </a:xfrm>
          </p:grpSpPr>
          <p:sp>
            <p:nvSpPr>
              <p:cNvPr id="11315" name="Rectangle 39"/>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16" name="Rectangle 40"/>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17" name="Rectangle 41"/>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18" name="Rectangle 42"/>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80" name="Group 43"/>
            <p:cNvGrpSpPr>
              <a:grpSpLocks/>
            </p:cNvGrpSpPr>
            <p:nvPr userDrawn="1"/>
          </p:nvGrpSpPr>
          <p:grpSpPr bwMode="auto">
            <a:xfrm>
              <a:off x="5893" y="3158"/>
              <a:ext cx="466" cy="115"/>
              <a:chOff x="5893" y="3158"/>
              <a:chExt cx="466" cy="115"/>
            </a:xfrm>
          </p:grpSpPr>
          <p:sp>
            <p:nvSpPr>
              <p:cNvPr id="11311" name="Rectangle 44"/>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12" name="Rectangle 45"/>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13" name="Rectangle 46"/>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14" name="Rectangle 47"/>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81" name="Group 48"/>
            <p:cNvGrpSpPr>
              <a:grpSpLocks/>
            </p:cNvGrpSpPr>
            <p:nvPr userDrawn="1"/>
          </p:nvGrpSpPr>
          <p:grpSpPr bwMode="auto">
            <a:xfrm>
              <a:off x="5893" y="3385"/>
              <a:ext cx="466" cy="115"/>
              <a:chOff x="5893" y="3385"/>
              <a:chExt cx="466" cy="115"/>
            </a:xfrm>
          </p:grpSpPr>
          <p:sp>
            <p:nvSpPr>
              <p:cNvPr id="11307" name="Rectangle 49"/>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08" name="Rectangle 50"/>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09" name="Rectangle 51"/>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10" name="Rectangle 52"/>
              <p:cNvSpPr>
                <a:spLocks noChangeArrowheads="1"/>
              </p:cNvSpPr>
              <p:nvPr userDrawn="1"/>
            </p:nvSpPr>
            <p:spPr bwMode="auto">
              <a:xfrm flipV="1">
                <a:off x="5893" y="3385"/>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82" name="Group 53"/>
            <p:cNvGrpSpPr>
              <a:grpSpLocks/>
            </p:cNvGrpSpPr>
            <p:nvPr userDrawn="1"/>
          </p:nvGrpSpPr>
          <p:grpSpPr bwMode="auto">
            <a:xfrm>
              <a:off x="5893" y="3521"/>
              <a:ext cx="466" cy="115"/>
              <a:chOff x="5893" y="3521"/>
              <a:chExt cx="466" cy="115"/>
            </a:xfrm>
          </p:grpSpPr>
          <p:sp>
            <p:nvSpPr>
              <p:cNvPr id="11303" name="Rectangle 54"/>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04" name="Rectangle 55"/>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05" name="Rectangle 56"/>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06" name="Rectangle 57"/>
              <p:cNvSpPr>
                <a:spLocks noChangeArrowheads="1"/>
              </p:cNvSpPr>
              <p:nvPr userDrawn="1"/>
            </p:nvSpPr>
            <p:spPr bwMode="auto">
              <a:xfrm flipV="1">
                <a:off x="5893" y="3521"/>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83" name="Group 58"/>
            <p:cNvGrpSpPr>
              <a:grpSpLocks/>
            </p:cNvGrpSpPr>
            <p:nvPr userDrawn="1"/>
          </p:nvGrpSpPr>
          <p:grpSpPr bwMode="auto">
            <a:xfrm>
              <a:off x="5893" y="3657"/>
              <a:ext cx="466" cy="115"/>
              <a:chOff x="5893" y="3657"/>
              <a:chExt cx="466" cy="115"/>
            </a:xfrm>
          </p:grpSpPr>
          <p:sp>
            <p:nvSpPr>
              <p:cNvPr id="11299" name="Rectangle 59"/>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00" name="Rectangle 60"/>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01" name="Rectangle 61"/>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02" name="Rectangle 62"/>
              <p:cNvSpPr>
                <a:spLocks noChangeArrowheads="1"/>
              </p:cNvSpPr>
              <p:nvPr userDrawn="1"/>
            </p:nvSpPr>
            <p:spPr bwMode="auto">
              <a:xfrm flipV="1">
                <a:off x="5893" y="3657"/>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84" name="Group 63"/>
            <p:cNvGrpSpPr>
              <a:grpSpLocks/>
            </p:cNvGrpSpPr>
            <p:nvPr userDrawn="1"/>
          </p:nvGrpSpPr>
          <p:grpSpPr bwMode="auto">
            <a:xfrm>
              <a:off x="5893" y="3884"/>
              <a:ext cx="466" cy="115"/>
              <a:chOff x="5893" y="3884"/>
              <a:chExt cx="466" cy="115"/>
            </a:xfrm>
          </p:grpSpPr>
          <p:sp>
            <p:nvSpPr>
              <p:cNvPr id="11295" name="Rectangle 64"/>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96" name="Rectangle 65"/>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97" name="Rectangle 66"/>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98" name="Rectangle 67"/>
              <p:cNvSpPr>
                <a:spLocks noChangeArrowheads="1"/>
              </p:cNvSpPr>
              <p:nvPr userDrawn="1"/>
            </p:nvSpPr>
            <p:spPr bwMode="auto">
              <a:xfrm flipV="1">
                <a:off x="5893" y="3884"/>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85" name="Group 68"/>
            <p:cNvGrpSpPr>
              <a:grpSpLocks/>
            </p:cNvGrpSpPr>
            <p:nvPr userDrawn="1"/>
          </p:nvGrpSpPr>
          <p:grpSpPr bwMode="auto">
            <a:xfrm>
              <a:off x="5893" y="4026"/>
              <a:ext cx="466" cy="115"/>
              <a:chOff x="5893" y="4026"/>
              <a:chExt cx="466" cy="115"/>
            </a:xfrm>
          </p:grpSpPr>
          <p:sp>
            <p:nvSpPr>
              <p:cNvPr id="11291" name="Rectangle 69"/>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92" name="Rectangle 70"/>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93" name="Rectangle 71"/>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94" name="Rectangle 72"/>
              <p:cNvSpPr>
                <a:spLocks noChangeArrowheads="1"/>
              </p:cNvSpPr>
              <p:nvPr userDrawn="1"/>
            </p:nvSpPr>
            <p:spPr bwMode="auto">
              <a:xfrm flipV="1">
                <a:off x="5893" y="4026"/>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86" name="Group 73"/>
            <p:cNvGrpSpPr>
              <a:grpSpLocks/>
            </p:cNvGrpSpPr>
            <p:nvPr userDrawn="1"/>
          </p:nvGrpSpPr>
          <p:grpSpPr bwMode="auto">
            <a:xfrm>
              <a:off x="5893" y="4167"/>
              <a:ext cx="466" cy="115"/>
              <a:chOff x="5893" y="4167"/>
              <a:chExt cx="466" cy="115"/>
            </a:xfrm>
          </p:grpSpPr>
          <p:sp>
            <p:nvSpPr>
              <p:cNvPr id="11287" name="Rectangle 74"/>
              <p:cNvSpPr>
                <a:spLocks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88" name="Rectangle 75"/>
              <p:cNvSpPr>
                <a:spLocks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89" name="Rectangle 76"/>
              <p:cNvSpPr>
                <a:spLocks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90" name="Rectangle 77"/>
              <p:cNvSpPr>
                <a:spLocks noChangeArrowheads="1"/>
              </p:cNvSpPr>
              <p:nvPr userDrawn="1"/>
            </p:nvSpPr>
            <p:spPr bwMode="auto">
              <a:xfrm flipV="1">
                <a:off x="5893" y="4167"/>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11271" name="Rectangle 78"/>
          <p:cNvSpPr>
            <a:spLocks noChangeArrowheads="1"/>
          </p:cNvSpPr>
          <p:nvPr/>
        </p:nvSpPr>
        <p:spPr bwMode="auto">
          <a:xfrm>
            <a:off x="12335934" y="1341438"/>
            <a:ext cx="1589617" cy="1333559"/>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eaLnBrk="0" hangingPunct="0">
              <a:lnSpc>
                <a:spcPct val="120000"/>
              </a:lnSpc>
              <a:spcBef>
                <a:spcPct val="20000"/>
              </a:spcBef>
            </a:pPr>
            <a:r>
              <a:rPr lang="zh-CN" altLang="en-US" sz="1100">
                <a:solidFill>
                  <a:srgbClr val="FFFFFF"/>
                </a:solidFill>
              </a:rPr>
              <a:t>配色参考方案：</a:t>
            </a:r>
          </a:p>
          <a:p>
            <a:pPr eaLnBrk="0" hangingPunct="0">
              <a:lnSpc>
                <a:spcPct val="120000"/>
              </a:lnSpc>
              <a:spcBef>
                <a:spcPct val="20000"/>
              </a:spcBef>
            </a:pPr>
            <a:r>
              <a:rPr lang="zh-CN" altLang="en-US" sz="1100">
                <a:solidFill>
                  <a:srgbClr val="FFFFFF"/>
                </a:solidFill>
              </a:rPr>
              <a:t>建议同一页面内不超过四种颜色，以下是</a:t>
            </a:r>
            <a:r>
              <a:rPr lang="en-US" altLang="zh-CN" sz="1100" dirty="0">
                <a:solidFill>
                  <a:srgbClr val="FFFFFF"/>
                </a:solidFill>
              </a:rPr>
              <a:t>13</a:t>
            </a:r>
            <a:r>
              <a:rPr lang="zh-CN" altLang="en-US" sz="1100">
                <a:solidFill>
                  <a:srgbClr val="FFFFFF"/>
                </a:solidFill>
              </a:rPr>
              <a:t>组配色方案，同一页面内只选择一组使用。（仅供参考）</a:t>
            </a:r>
          </a:p>
        </p:txBody>
      </p:sp>
      <p:sp>
        <p:nvSpPr>
          <p:cNvPr id="11272" name="Rectangle 79"/>
          <p:cNvSpPr>
            <a:spLocks noChangeArrowheads="1"/>
          </p:cNvSpPr>
          <p:nvPr/>
        </p:nvSpPr>
        <p:spPr bwMode="auto">
          <a:xfrm>
            <a:off x="12335934" y="7938"/>
            <a:ext cx="1494367" cy="487174"/>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a:lnSpc>
                <a:spcPct val="120000"/>
              </a:lnSpc>
              <a:spcBef>
                <a:spcPct val="20000"/>
              </a:spcBef>
            </a:pPr>
            <a:r>
              <a:rPr lang="zh-CN" altLang="en-US" sz="1100">
                <a:solidFill>
                  <a:srgbClr val="FFFFFF"/>
                </a:solidFill>
              </a:rPr>
              <a:t>客户或者合作伙伴的标志放在右上角</a:t>
            </a:r>
            <a:r>
              <a:rPr lang="en-US" altLang="zh-CN" sz="1100" dirty="0">
                <a:solidFill>
                  <a:srgbClr val="FFFFFF"/>
                </a:solidFill>
              </a:rPr>
              <a:t>.</a:t>
            </a:r>
            <a:endParaRPr lang="zh-CN" altLang="en-US" sz="1100">
              <a:solidFill>
                <a:srgbClr val="FFFFFF"/>
              </a:solidFill>
            </a:endParaRPr>
          </a:p>
        </p:txBody>
      </p:sp>
      <p:sp>
        <p:nvSpPr>
          <p:cNvPr id="75" name="TextBox 74"/>
          <p:cNvSpPr txBox="1"/>
          <p:nvPr/>
        </p:nvSpPr>
        <p:spPr>
          <a:xfrm>
            <a:off x="1007534" y="4508501"/>
            <a:ext cx="10176933" cy="1246495"/>
          </a:xfrm>
          <a:prstGeom prst="rect">
            <a:avLst/>
          </a:prstGeom>
          <a:noFill/>
        </p:spPr>
        <p:txBody>
          <a:bodyPr wrap="square" rtlCol="0">
            <a:spAutoFit/>
          </a:bodyPr>
          <a:lstStyle/>
          <a:p>
            <a:pPr algn="just">
              <a:lnSpc>
                <a:spcPct val="100000"/>
              </a:lnSpc>
            </a:pPr>
            <a:r>
              <a:rPr lang="en-US" altLang="zh-CN" sz="1250" b="1" kern="1200" dirty="0">
                <a:solidFill>
                  <a:schemeClr val="tx1"/>
                </a:solidFill>
                <a:effectLst/>
                <a:latin typeface="FrutigerNext LT Regular" pitchFamily="34" charset="0"/>
                <a:ea typeface="宋体" charset="-122"/>
                <a:cs typeface="+mn-cs"/>
              </a:rPr>
              <a:t>Copyright©2011 Huawei Technologies Co., Ltd. All Rights Reserved.</a:t>
            </a:r>
            <a:endParaRPr lang="zh-CN" altLang="zh-CN" sz="1250" kern="1200" dirty="0">
              <a:solidFill>
                <a:schemeClr val="tx1"/>
              </a:solidFill>
              <a:effectLst/>
              <a:latin typeface="FrutigerNext LT Regular" pitchFamily="34" charset="0"/>
              <a:ea typeface="宋体" charset="-122"/>
              <a:cs typeface="+mn-cs"/>
            </a:endParaRPr>
          </a:p>
          <a:p>
            <a:pPr algn="just">
              <a:lnSpc>
                <a:spcPct val="100000"/>
              </a:lnSpc>
            </a:pPr>
            <a:r>
              <a:rPr lang="en-US" altLang="zh-CN" sz="1250" kern="1200" dirty="0">
                <a:solidFill>
                  <a:schemeClr val="tx1"/>
                </a:solidFill>
                <a:effectLst/>
                <a:latin typeface="FrutigerNext LT Regular" pitchFamily="34" charset="0"/>
                <a:ea typeface="宋体" charset="-122"/>
                <a:cs typeface="+mn-cs"/>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1250" kern="1200" dirty="0">
              <a:solidFill>
                <a:schemeClr val="tx1"/>
              </a:solidFill>
              <a:effectLst/>
              <a:latin typeface="FrutigerNext LT Regular" pitchFamily="34" charset="0"/>
              <a:ea typeface="宋体" charset="-122"/>
              <a:cs typeface="+mn-cs"/>
            </a:endParaRPr>
          </a:p>
        </p:txBody>
      </p:sp>
      <p:sp>
        <p:nvSpPr>
          <p:cNvPr id="78" name="Text Box 7"/>
          <p:cNvSpPr txBox="1">
            <a:spLocks noChangeArrowheads="1"/>
          </p:cNvSpPr>
          <p:nvPr/>
        </p:nvSpPr>
        <p:spPr bwMode="auto">
          <a:xfrm>
            <a:off x="4742159" y="2668589"/>
            <a:ext cx="2707682" cy="761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83448" tIns="41724" rIns="83448" bIns="41724">
            <a:spAutoFit/>
          </a:bodyPr>
          <a:lstStyle>
            <a:lvl1pPr defTabSz="835025" eaLnBrk="0" hangingPunct="0">
              <a:defRPr>
                <a:solidFill>
                  <a:schemeClr val="tx1"/>
                </a:solidFill>
                <a:latin typeface="Calibri" pitchFamily="34" charset="0"/>
                <a:ea typeface="宋体" pitchFamily="2" charset="-122"/>
              </a:defRPr>
            </a:lvl1pPr>
            <a:lvl2pPr marL="742950" indent="-285750" defTabSz="835025" eaLnBrk="0" hangingPunct="0">
              <a:defRPr>
                <a:solidFill>
                  <a:schemeClr val="tx1"/>
                </a:solidFill>
                <a:latin typeface="Calibri" pitchFamily="34" charset="0"/>
                <a:ea typeface="宋体" pitchFamily="2" charset="-122"/>
              </a:defRPr>
            </a:lvl2pPr>
            <a:lvl3pPr marL="1143000" indent="-228600" defTabSz="835025" eaLnBrk="0" hangingPunct="0">
              <a:defRPr>
                <a:solidFill>
                  <a:schemeClr val="tx1"/>
                </a:solidFill>
                <a:latin typeface="Calibri" pitchFamily="34" charset="0"/>
                <a:ea typeface="宋体" pitchFamily="2" charset="-122"/>
              </a:defRPr>
            </a:lvl3pPr>
            <a:lvl4pPr marL="1600200" indent="-228600" defTabSz="835025" eaLnBrk="0" hangingPunct="0">
              <a:defRPr>
                <a:solidFill>
                  <a:schemeClr val="tx1"/>
                </a:solidFill>
                <a:latin typeface="Calibri" pitchFamily="34" charset="0"/>
                <a:ea typeface="宋体" pitchFamily="2" charset="-122"/>
              </a:defRPr>
            </a:lvl4pPr>
            <a:lvl5pPr marL="2057400" indent="-228600" defTabSz="835025" eaLnBrk="0" hangingPunct="0">
              <a:defRPr>
                <a:solidFill>
                  <a:schemeClr val="tx1"/>
                </a:solidFill>
                <a:latin typeface="Calibri" pitchFamily="34" charset="0"/>
                <a:ea typeface="宋体" pitchFamily="2" charset="-122"/>
              </a:defRPr>
            </a:lvl5pPr>
            <a:lvl6pPr marL="2514600" indent="-228600" defTabSz="835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35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35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35025" eaLnBrk="0" fontAlgn="base" hangingPunct="0">
              <a:spcBef>
                <a:spcPct val="0"/>
              </a:spcBef>
              <a:spcAft>
                <a:spcPct val="0"/>
              </a:spcAft>
              <a:defRPr>
                <a:solidFill>
                  <a:schemeClr val="tx1"/>
                </a:solidFill>
                <a:latin typeface="Calibri" pitchFamily="34" charset="0"/>
                <a:ea typeface="宋体" pitchFamily="2" charset="-122"/>
              </a:defRPr>
            </a:lvl9pPr>
          </a:lstStyle>
          <a:p>
            <a:pPr algn="ctr">
              <a:defRPr/>
            </a:pPr>
            <a:r>
              <a:rPr lang="en-US" altLang="zh-CN" sz="4400" dirty="0">
                <a:solidFill>
                  <a:srgbClr val="990000"/>
                </a:solidFill>
                <a:latin typeface="+mn-lt"/>
                <a:ea typeface="MS PGothic" pitchFamily="34" charset="-128"/>
              </a:rPr>
              <a:t>Thank you</a:t>
            </a:r>
          </a:p>
        </p:txBody>
      </p:sp>
      <p:sp>
        <p:nvSpPr>
          <p:cNvPr id="79" name="Text Box 8"/>
          <p:cNvSpPr txBox="1">
            <a:spLocks noChangeArrowheads="1"/>
          </p:cNvSpPr>
          <p:nvPr/>
        </p:nvSpPr>
        <p:spPr bwMode="auto">
          <a:xfrm>
            <a:off x="4844750" y="3429000"/>
            <a:ext cx="2502498" cy="484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83448" tIns="41724" rIns="83448" bIns="41724">
            <a:spAutoFit/>
          </a:bodyPr>
          <a:lstStyle>
            <a:lvl1pPr defTabSz="835025" eaLnBrk="0" hangingPunct="0">
              <a:defRPr>
                <a:solidFill>
                  <a:schemeClr val="tx1"/>
                </a:solidFill>
                <a:latin typeface="Calibri" pitchFamily="34" charset="0"/>
                <a:ea typeface="宋体" charset="-122"/>
              </a:defRPr>
            </a:lvl1pPr>
            <a:lvl2pPr marL="742950" indent="-285750" defTabSz="835025" eaLnBrk="0" hangingPunct="0">
              <a:defRPr>
                <a:solidFill>
                  <a:schemeClr val="tx1"/>
                </a:solidFill>
                <a:latin typeface="Calibri" pitchFamily="34" charset="0"/>
                <a:ea typeface="宋体" charset="-122"/>
              </a:defRPr>
            </a:lvl2pPr>
            <a:lvl3pPr marL="1143000" indent="-228600" defTabSz="835025" eaLnBrk="0" hangingPunct="0">
              <a:defRPr>
                <a:solidFill>
                  <a:schemeClr val="tx1"/>
                </a:solidFill>
                <a:latin typeface="Calibri" pitchFamily="34" charset="0"/>
                <a:ea typeface="宋体" charset="-122"/>
              </a:defRPr>
            </a:lvl3pPr>
            <a:lvl4pPr marL="1600200" indent="-228600" defTabSz="835025" eaLnBrk="0" hangingPunct="0">
              <a:defRPr>
                <a:solidFill>
                  <a:schemeClr val="tx1"/>
                </a:solidFill>
                <a:latin typeface="Calibri" pitchFamily="34" charset="0"/>
                <a:ea typeface="宋体" charset="-122"/>
              </a:defRPr>
            </a:lvl4pPr>
            <a:lvl5pPr marL="2057400" indent="-228600" defTabSz="835025" eaLnBrk="0" hangingPunct="0">
              <a:defRPr>
                <a:solidFill>
                  <a:schemeClr val="tx1"/>
                </a:solidFill>
                <a:latin typeface="Calibri" pitchFamily="34" charset="0"/>
                <a:ea typeface="宋体" charset="-122"/>
              </a:defRPr>
            </a:lvl5pPr>
            <a:lvl6pPr marL="2514600" indent="-228600" defTabSz="835025" eaLnBrk="0" fontAlgn="base" hangingPunct="0">
              <a:spcBef>
                <a:spcPct val="0"/>
              </a:spcBef>
              <a:spcAft>
                <a:spcPct val="0"/>
              </a:spcAft>
              <a:defRPr>
                <a:solidFill>
                  <a:schemeClr val="tx1"/>
                </a:solidFill>
                <a:latin typeface="Calibri" pitchFamily="34" charset="0"/>
                <a:ea typeface="宋体" charset="-122"/>
              </a:defRPr>
            </a:lvl6pPr>
            <a:lvl7pPr marL="2971800" indent="-228600" defTabSz="835025" eaLnBrk="0" fontAlgn="base" hangingPunct="0">
              <a:spcBef>
                <a:spcPct val="0"/>
              </a:spcBef>
              <a:spcAft>
                <a:spcPct val="0"/>
              </a:spcAft>
              <a:defRPr>
                <a:solidFill>
                  <a:schemeClr val="tx1"/>
                </a:solidFill>
                <a:latin typeface="Calibri" pitchFamily="34" charset="0"/>
                <a:ea typeface="宋体" charset="-122"/>
              </a:defRPr>
            </a:lvl7pPr>
            <a:lvl8pPr marL="3429000" indent="-228600" defTabSz="835025" eaLnBrk="0" fontAlgn="base" hangingPunct="0">
              <a:spcBef>
                <a:spcPct val="0"/>
              </a:spcBef>
              <a:spcAft>
                <a:spcPct val="0"/>
              </a:spcAft>
              <a:defRPr>
                <a:solidFill>
                  <a:schemeClr val="tx1"/>
                </a:solidFill>
                <a:latin typeface="Calibri" pitchFamily="34" charset="0"/>
                <a:ea typeface="宋体" charset="-122"/>
              </a:defRPr>
            </a:lvl8pPr>
            <a:lvl9pPr marL="3886200" indent="-228600" defTabSz="835025" eaLnBrk="0" fontAlgn="base" hangingPunct="0">
              <a:spcBef>
                <a:spcPct val="0"/>
              </a:spcBef>
              <a:spcAft>
                <a:spcPct val="0"/>
              </a:spcAft>
              <a:defRPr>
                <a:solidFill>
                  <a:schemeClr val="tx1"/>
                </a:solidFill>
                <a:latin typeface="Calibri" pitchFamily="34" charset="0"/>
                <a:ea typeface="宋体" charset="-122"/>
              </a:defRPr>
            </a:lvl9pPr>
          </a:lstStyle>
          <a:p>
            <a:pPr algn="ctr"/>
            <a:r>
              <a:rPr lang="en-US" altLang="zh-CN" sz="2600" dirty="0">
                <a:solidFill>
                  <a:srgbClr val="666666"/>
                </a:solidFill>
                <a:latin typeface="+mn-lt"/>
                <a:ea typeface="ＭＳ Ｐゴシック" pitchFamily="34" charset="-128"/>
              </a:rPr>
              <a:t>www.huawei.com</a:t>
            </a:r>
            <a:endParaRPr lang="en-US" altLang="zh-CN" sz="2600" dirty="0">
              <a:solidFill>
                <a:srgbClr val="990000"/>
              </a:solidFill>
              <a:latin typeface="+mn-lt"/>
              <a:ea typeface="ＭＳ Ｐゴシック" pitchFamily="34" charset="-128"/>
            </a:endParaRPr>
          </a:p>
        </p:txBody>
      </p:sp>
    </p:spTree>
  </p:cSld>
  <p:clrMap bg1="lt1" tx1="dk1" bg2="lt2" tx2="dk2" accent1="accent1" accent2="accent2" accent3="accent3" accent4="accent4" accent5="accent5" accent6="accent6" hlink="hlink" folHlink="folHlink"/>
  <p:transition advClick="0" advTm="8000">
    <p:fade thruBlk="1"/>
  </p:transition>
  <p:txStyles>
    <p:titleStyle>
      <a:lvl1pPr algn="l" rtl="0" eaLnBrk="0" fontAlgn="base" hangingPunct="0">
        <a:spcBef>
          <a:spcPct val="0"/>
        </a:spcBef>
        <a:spcAft>
          <a:spcPct val="0"/>
        </a:spcAft>
        <a:defRPr sz="3200" b="1">
          <a:solidFill>
            <a:srgbClr val="990000"/>
          </a:solidFill>
          <a:latin typeface="+mj-lt"/>
          <a:ea typeface="+mj-ea"/>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7"/>
          <p:cNvGrpSpPr>
            <a:grpSpLocks/>
          </p:cNvGrpSpPr>
          <p:nvPr/>
        </p:nvGrpSpPr>
        <p:grpSpPr bwMode="auto">
          <a:xfrm>
            <a:off x="12433301" y="3503614"/>
            <a:ext cx="1225551" cy="3224213"/>
            <a:chOff x="5839" y="2251"/>
            <a:chExt cx="579" cy="2031"/>
          </a:xfrm>
        </p:grpSpPr>
        <p:sp>
          <p:nvSpPr>
            <p:cNvPr id="1038" name="Rectangle 78"/>
            <p:cNvSpPr>
              <a:spLocks noChangeArrowheads="1"/>
            </p:cNvSpPr>
            <p:nvPr userDrawn="1"/>
          </p:nvSpPr>
          <p:spPr bwMode="auto">
            <a:xfrm>
              <a:off x="5839" y="3143"/>
              <a:ext cx="579" cy="23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endParaRPr lang="zh-CN" altLang="en-US"/>
            </a:p>
          </p:txBody>
        </p:sp>
        <p:grpSp>
          <p:nvGrpSpPr>
            <p:cNvPr id="1039" name="Group 79"/>
            <p:cNvGrpSpPr>
              <a:grpSpLocks/>
            </p:cNvGrpSpPr>
            <p:nvPr userDrawn="1"/>
          </p:nvGrpSpPr>
          <p:grpSpPr bwMode="auto">
            <a:xfrm>
              <a:off x="5893" y="2387"/>
              <a:ext cx="466" cy="115"/>
              <a:chOff x="5893" y="2387"/>
              <a:chExt cx="466" cy="115"/>
            </a:xfrm>
          </p:grpSpPr>
          <p:sp>
            <p:nvSpPr>
              <p:cNvPr id="1100" name="Rectangle 80"/>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01" name="Rectangle 81"/>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02" name="Rectangle 82"/>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03" name="Rectangle 83"/>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40" name="Group 84"/>
            <p:cNvGrpSpPr>
              <a:grpSpLocks/>
            </p:cNvGrpSpPr>
            <p:nvPr userDrawn="1"/>
          </p:nvGrpSpPr>
          <p:grpSpPr bwMode="auto">
            <a:xfrm>
              <a:off x="5893" y="2523"/>
              <a:ext cx="466" cy="115"/>
              <a:chOff x="5893" y="2523"/>
              <a:chExt cx="466" cy="115"/>
            </a:xfrm>
          </p:grpSpPr>
          <p:sp>
            <p:nvSpPr>
              <p:cNvPr id="1096" name="Rectangle 85"/>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97" name="Rectangle 86"/>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98" name="Rectangle 87"/>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99" name="Rectangle 88"/>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41" name="Group 89"/>
            <p:cNvGrpSpPr>
              <a:grpSpLocks/>
            </p:cNvGrpSpPr>
            <p:nvPr userDrawn="1"/>
          </p:nvGrpSpPr>
          <p:grpSpPr bwMode="auto">
            <a:xfrm>
              <a:off x="5893" y="2659"/>
              <a:ext cx="466" cy="115"/>
              <a:chOff x="5893" y="2659"/>
              <a:chExt cx="466" cy="115"/>
            </a:xfrm>
          </p:grpSpPr>
          <p:sp>
            <p:nvSpPr>
              <p:cNvPr id="1092" name="Rectangle 90"/>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93" name="Rectangle 91"/>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94" name="Rectangle 92"/>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95" name="Rectangle 93"/>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42" name="Group 94"/>
            <p:cNvGrpSpPr>
              <a:grpSpLocks/>
            </p:cNvGrpSpPr>
            <p:nvPr userDrawn="1"/>
          </p:nvGrpSpPr>
          <p:grpSpPr bwMode="auto">
            <a:xfrm>
              <a:off x="5893" y="2251"/>
              <a:ext cx="466" cy="119"/>
              <a:chOff x="5893" y="2251"/>
              <a:chExt cx="466" cy="119"/>
            </a:xfrm>
          </p:grpSpPr>
          <p:sp>
            <p:nvSpPr>
              <p:cNvPr id="1088" name="Rectangle 95"/>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9" name="Rectangle 96"/>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90" name="Rectangle 97"/>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91" name="Rectangle 98"/>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43" name="Group 99"/>
            <p:cNvGrpSpPr>
              <a:grpSpLocks/>
            </p:cNvGrpSpPr>
            <p:nvPr userDrawn="1"/>
          </p:nvGrpSpPr>
          <p:grpSpPr bwMode="auto">
            <a:xfrm>
              <a:off x="5893" y="2886"/>
              <a:ext cx="466" cy="115"/>
              <a:chOff x="5893" y="2886"/>
              <a:chExt cx="466" cy="115"/>
            </a:xfrm>
          </p:grpSpPr>
          <p:sp>
            <p:nvSpPr>
              <p:cNvPr id="1084" name="Rectangle 100"/>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5" name="Rectangle 101"/>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6" name="Rectangle 102"/>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7" name="Rectangle 103"/>
              <p:cNvSpPr>
                <a:spLocks noChangeArrowheads="1"/>
              </p:cNvSpPr>
              <p:nvPr userDrawn="1"/>
            </p:nvSpPr>
            <p:spPr bwMode="auto">
              <a:xfrm flipV="1">
                <a:off x="5893" y="2886"/>
                <a:ext cx="117" cy="11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44" name="Group 104"/>
            <p:cNvGrpSpPr>
              <a:grpSpLocks/>
            </p:cNvGrpSpPr>
            <p:nvPr userDrawn="1"/>
          </p:nvGrpSpPr>
          <p:grpSpPr bwMode="auto">
            <a:xfrm>
              <a:off x="5893" y="3022"/>
              <a:ext cx="466" cy="115"/>
              <a:chOff x="5893" y="3022"/>
              <a:chExt cx="466" cy="115"/>
            </a:xfrm>
          </p:grpSpPr>
          <p:sp>
            <p:nvSpPr>
              <p:cNvPr id="1080" name="Rectangle 105"/>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1" name="Rectangle 106"/>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2" name="Rectangle 107"/>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3" name="Rectangle 108"/>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45" name="Group 109"/>
            <p:cNvGrpSpPr>
              <a:grpSpLocks/>
            </p:cNvGrpSpPr>
            <p:nvPr userDrawn="1"/>
          </p:nvGrpSpPr>
          <p:grpSpPr bwMode="auto">
            <a:xfrm>
              <a:off x="5893" y="3158"/>
              <a:ext cx="466" cy="115"/>
              <a:chOff x="5893" y="3158"/>
              <a:chExt cx="466" cy="115"/>
            </a:xfrm>
          </p:grpSpPr>
          <p:sp>
            <p:nvSpPr>
              <p:cNvPr id="1076" name="Rectangle 110"/>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77" name="Rectangle 111"/>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78" name="Rectangle 112"/>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79" name="Rectangle 113"/>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46" name="Group 114"/>
            <p:cNvGrpSpPr>
              <a:grpSpLocks/>
            </p:cNvGrpSpPr>
            <p:nvPr userDrawn="1"/>
          </p:nvGrpSpPr>
          <p:grpSpPr bwMode="auto">
            <a:xfrm>
              <a:off x="5893" y="3385"/>
              <a:ext cx="466" cy="115"/>
              <a:chOff x="5893" y="3385"/>
              <a:chExt cx="466" cy="115"/>
            </a:xfrm>
          </p:grpSpPr>
          <p:sp>
            <p:nvSpPr>
              <p:cNvPr id="1072" name="Rectangle 115"/>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73" name="Rectangle 116"/>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74" name="Rectangle 117"/>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75" name="Rectangle 118"/>
              <p:cNvSpPr>
                <a:spLocks noChangeArrowheads="1"/>
              </p:cNvSpPr>
              <p:nvPr userDrawn="1"/>
            </p:nvSpPr>
            <p:spPr bwMode="auto">
              <a:xfrm flipV="1">
                <a:off x="5893" y="3385"/>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47" name="Group 119"/>
            <p:cNvGrpSpPr>
              <a:grpSpLocks/>
            </p:cNvGrpSpPr>
            <p:nvPr userDrawn="1"/>
          </p:nvGrpSpPr>
          <p:grpSpPr bwMode="auto">
            <a:xfrm>
              <a:off x="5893" y="3521"/>
              <a:ext cx="466" cy="115"/>
              <a:chOff x="5893" y="3521"/>
              <a:chExt cx="466" cy="115"/>
            </a:xfrm>
          </p:grpSpPr>
          <p:sp>
            <p:nvSpPr>
              <p:cNvPr id="1068" name="Rectangle 120"/>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69" name="Rectangle 121"/>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70" name="Rectangle 122"/>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71" name="Rectangle 123"/>
              <p:cNvSpPr>
                <a:spLocks noChangeArrowheads="1"/>
              </p:cNvSpPr>
              <p:nvPr userDrawn="1"/>
            </p:nvSpPr>
            <p:spPr bwMode="auto">
              <a:xfrm flipV="1">
                <a:off x="5893" y="3521"/>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48" name="Group 124"/>
            <p:cNvGrpSpPr>
              <a:grpSpLocks/>
            </p:cNvGrpSpPr>
            <p:nvPr userDrawn="1"/>
          </p:nvGrpSpPr>
          <p:grpSpPr bwMode="auto">
            <a:xfrm>
              <a:off x="5893" y="3657"/>
              <a:ext cx="466" cy="115"/>
              <a:chOff x="5893" y="3657"/>
              <a:chExt cx="466" cy="115"/>
            </a:xfrm>
          </p:grpSpPr>
          <p:sp>
            <p:nvSpPr>
              <p:cNvPr id="1064" name="Rectangle 125"/>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65" name="Rectangle 126"/>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66" name="Rectangle 127"/>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67" name="Rectangle 128"/>
              <p:cNvSpPr>
                <a:spLocks noChangeArrowheads="1"/>
              </p:cNvSpPr>
              <p:nvPr userDrawn="1"/>
            </p:nvSpPr>
            <p:spPr bwMode="auto">
              <a:xfrm flipV="1">
                <a:off x="5893" y="3657"/>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49" name="Group 129"/>
            <p:cNvGrpSpPr>
              <a:grpSpLocks/>
            </p:cNvGrpSpPr>
            <p:nvPr userDrawn="1"/>
          </p:nvGrpSpPr>
          <p:grpSpPr bwMode="auto">
            <a:xfrm>
              <a:off x="5893" y="3884"/>
              <a:ext cx="466" cy="115"/>
              <a:chOff x="5893" y="3884"/>
              <a:chExt cx="466" cy="115"/>
            </a:xfrm>
          </p:grpSpPr>
          <p:sp>
            <p:nvSpPr>
              <p:cNvPr id="1060" name="Rectangle 130"/>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61" name="Rectangle 131"/>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62" name="Rectangle 132"/>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63" name="Rectangle 133"/>
              <p:cNvSpPr>
                <a:spLocks noChangeArrowheads="1"/>
              </p:cNvSpPr>
              <p:nvPr userDrawn="1"/>
            </p:nvSpPr>
            <p:spPr bwMode="auto">
              <a:xfrm flipV="1">
                <a:off x="5893" y="3884"/>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50" name="Group 134"/>
            <p:cNvGrpSpPr>
              <a:grpSpLocks/>
            </p:cNvGrpSpPr>
            <p:nvPr userDrawn="1"/>
          </p:nvGrpSpPr>
          <p:grpSpPr bwMode="auto">
            <a:xfrm>
              <a:off x="5893" y="4026"/>
              <a:ext cx="466" cy="115"/>
              <a:chOff x="5893" y="4026"/>
              <a:chExt cx="466" cy="115"/>
            </a:xfrm>
          </p:grpSpPr>
          <p:sp>
            <p:nvSpPr>
              <p:cNvPr id="1056" name="Rectangle 135"/>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57" name="Rectangle 136"/>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58" name="Rectangle 137"/>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59" name="Rectangle 138"/>
              <p:cNvSpPr>
                <a:spLocks noChangeArrowheads="1"/>
              </p:cNvSpPr>
              <p:nvPr userDrawn="1"/>
            </p:nvSpPr>
            <p:spPr bwMode="auto">
              <a:xfrm flipV="1">
                <a:off x="5893" y="4026"/>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51" name="Group 139"/>
            <p:cNvGrpSpPr>
              <a:grpSpLocks/>
            </p:cNvGrpSpPr>
            <p:nvPr userDrawn="1"/>
          </p:nvGrpSpPr>
          <p:grpSpPr bwMode="auto">
            <a:xfrm>
              <a:off x="5893" y="4167"/>
              <a:ext cx="466" cy="115"/>
              <a:chOff x="5893" y="4167"/>
              <a:chExt cx="466" cy="115"/>
            </a:xfrm>
          </p:grpSpPr>
          <p:sp>
            <p:nvSpPr>
              <p:cNvPr id="1052" name="Rectangle 140"/>
              <p:cNvSpPr>
                <a:spLocks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53" name="Rectangle 141"/>
              <p:cNvSpPr>
                <a:spLocks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54" name="Rectangle 142"/>
              <p:cNvSpPr>
                <a:spLocks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55" name="Rectangle 143"/>
              <p:cNvSpPr>
                <a:spLocks noChangeArrowheads="1"/>
              </p:cNvSpPr>
              <p:nvPr userDrawn="1"/>
            </p:nvSpPr>
            <p:spPr bwMode="auto">
              <a:xfrm flipV="1">
                <a:off x="5893" y="4167"/>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1027" name="Rectangle 144"/>
          <p:cNvSpPr>
            <a:spLocks noChangeArrowheads="1"/>
          </p:cNvSpPr>
          <p:nvPr/>
        </p:nvSpPr>
        <p:spPr bwMode="auto">
          <a:xfrm>
            <a:off x="12335934" y="1333500"/>
            <a:ext cx="1589617" cy="1333559"/>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a:lnSpc>
                <a:spcPct val="120000"/>
              </a:lnSpc>
              <a:spcBef>
                <a:spcPct val="20000"/>
              </a:spcBef>
            </a:pPr>
            <a:r>
              <a:rPr lang="zh-CN" altLang="en-US" sz="1100">
                <a:solidFill>
                  <a:srgbClr val="FFFFFF"/>
                </a:solidFill>
                <a:latin typeface="Arial" pitchFamily="34" charset="0"/>
                <a:ea typeface="黑体" pitchFamily="49" charset="-122"/>
              </a:rPr>
              <a:t>配色参考方案：</a:t>
            </a:r>
          </a:p>
          <a:p>
            <a:pPr>
              <a:lnSpc>
                <a:spcPct val="120000"/>
              </a:lnSpc>
              <a:spcBef>
                <a:spcPct val="20000"/>
              </a:spcBef>
            </a:pPr>
            <a:r>
              <a:rPr lang="zh-CN" altLang="en-US" sz="1100">
                <a:solidFill>
                  <a:srgbClr val="FFFFFF"/>
                </a:solidFill>
                <a:latin typeface="Arial" pitchFamily="34" charset="0"/>
                <a:ea typeface="黑体" pitchFamily="49" charset="-122"/>
              </a:rPr>
              <a:t>建议同一页面内不超过四种颜色，以下是</a:t>
            </a:r>
            <a:r>
              <a:rPr lang="en-US" altLang="zh-CN" sz="1100" dirty="0">
                <a:solidFill>
                  <a:srgbClr val="FFFFFF"/>
                </a:solidFill>
                <a:latin typeface="Arial" pitchFamily="34" charset="0"/>
                <a:ea typeface="黑体" pitchFamily="49" charset="-122"/>
              </a:rPr>
              <a:t>13</a:t>
            </a:r>
            <a:r>
              <a:rPr lang="zh-CN" altLang="en-US" sz="1100">
                <a:solidFill>
                  <a:srgbClr val="FFFFFF"/>
                </a:solidFill>
                <a:latin typeface="Arial" pitchFamily="34" charset="0"/>
                <a:ea typeface="黑体" pitchFamily="49" charset="-122"/>
              </a:rPr>
              <a:t>组配色方案，同一页面内只选择一组使用。（仅供参考）</a:t>
            </a:r>
          </a:p>
        </p:txBody>
      </p:sp>
      <p:sp>
        <p:nvSpPr>
          <p:cNvPr id="1028" name="Rectangle 145"/>
          <p:cNvSpPr>
            <a:spLocks noChangeArrowheads="1"/>
          </p:cNvSpPr>
          <p:nvPr/>
        </p:nvSpPr>
        <p:spPr bwMode="auto">
          <a:xfrm>
            <a:off x="12335934" y="1"/>
            <a:ext cx="1494367" cy="487174"/>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a:lnSpc>
                <a:spcPct val="120000"/>
              </a:lnSpc>
              <a:spcBef>
                <a:spcPct val="20000"/>
              </a:spcBef>
            </a:pPr>
            <a:r>
              <a:rPr lang="zh-CN" altLang="en-US" sz="1100">
                <a:solidFill>
                  <a:srgbClr val="FFFFFF"/>
                </a:solidFill>
                <a:latin typeface="Arial" pitchFamily="34" charset="0"/>
                <a:ea typeface="黑体" pitchFamily="49" charset="-122"/>
              </a:rPr>
              <a:t>客户或者合作伙伴的标志放在右上角</a:t>
            </a:r>
            <a:r>
              <a:rPr lang="en-US" altLang="zh-CN" sz="1100" dirty="0">
                <a:solidFill>
                  <a:srgbClr val="FFFFFF"/>
                </a:solidFill>
                <a:latin typeface="Arial" pitchFamily="34" charset="0"/>
                <a:ea typeface="黑体" pitchFamily="49" charset="-122"/>
              </a:rPr>
              <a:t>.</a:t>
            </a:r>
            <a:endParaRPr lang="zh-CN" altLang="en-US" sz="1100">
              <a:solidFill>
                <a:srgbClr val="FFFFFF"/>
              </a:solidFill>
              <a:latin typeface="Arial" pitchFamily="34" charset="0"/>
              <a:ea typeface="黑体" pitchFamily="49" charset="-122"/>
            </a:endParaRPr>
          </a:p>
        </p:txBody>
      </p:sp>
      <p:pic>
        <p:nvPicPr>
          <p:cNvPr id="1029" name="Picture 146" descr="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73138"/>
            <a:ext cx="12192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3" name="Text Box 7"/>
          <p:cNvSpPr txBox="1">
            <a:spLocks noChangeArrowheads="1"/>
          </p:cNvSpPr>
          <p:nvPr/>
        </p:nvSpPr>
        <p:spPr bwMode="auto">
          <a:xfrm>
            <a:off x="9639300" y="4011613"/>
            <a:ext cx="1269899" cy="246221"/>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a:solidFill>
                  <a:srgbClr val="FFFFFF"/>
                </a:solidFill>
                <a:latin typeface="FrutigerNext LT Bold" pitchFamily="34" charset="0"/>
                <a:ea typeface="MS PGothic" pitchFamily="34" charset="-128"/>
              </a:rPr>
              <a:t>www.huawei.com</a:t>
            </a:r>
          </a:p>
        </p:txBody>
      </p:sp>
      <p:sp>
        <p:nvSpPr>
          <p:cNvPr id="1031" name="Rectangle 2"/>
          <p:cNvSpPr>
            <a:spLocks noGrp="1" noChangeArrowheads="1"/>
          </p:cNvSpPr>
          <p:nvPr>
            <p:ph type="title"/>
          </p:nvPr>
        </p:nvSpPr>
        <p:spPr bwMode="auto">
          <a:xfrm>
            <a:off x="1007534" y="2174292"/>
            <a:ext cx="7488767" cy="58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6800" rIns="91440" bIns="46800" numCol="1" anchor="ctr" anchorCtr="0" compatLnSpc="1">
            <a:prstTxWarp prst="textNoShape">
              <a:avLst/>
            </a:prstTxWarp>
            <a:spAutoFit/>
          </a:bodyPr>
          <a:lstStyle/>
          <a:p>
            <a:pPr lvl="0"/>
            <a:r>
              <a:rPr lang="zh-CN" altLang="en-US" dirty="0"/>
              <a:t>单击此处编辑母版标题样式</a:t>
            </a:r>
          </a:p>
        </p:txBody>
      </p:sp>
      <p:sp>
        <p:nvSpPr>
          <p:cNvPr id="1032" name="Rectangle 3"/>
          <p:cNvSpPr>
            <a:spLocks noGrp="1" noChangeArrowheads="1"/>
          </p:cNvSpPr>
          <p:nvPr>
            <p:ph type="body" idx="1"/>
          </p:nvPr>
        </p:nvSpPr>
        <p:spPr bwMode="auto">
          <a:xfrm>
            <a:off x="1007533" y="3068638"/>
            <a:ext cx="710565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zh-CN" altLang="en-US" dirty="0"/>
              <a:t>单击此处编辑母版文本样式</a:t>
            </a:r>
          </a:p>
        </p:txBody>
      </p:sp>
      <p:sp>
        <p:nvSpPr>
          <p:cNvPr id="1033" name="Rectangle 7"/>
          <p:cNvSpPr>
            <a:spLocks noChangeArrowheads="1"/>
          </p:cNvSpPr>
          <p:nvPr/>
        </p:nvSpPr>
        <p:spPr bwMode="auto">
          <a:xfrm>
            <a:off x="-2603500" y="692150"/>
            <a:ext cx="2459567" cy="550068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algn="r">
              <a:lnSpc>
                <a:spcPct val="125000"/>
              </a:lnSpc>
              <a:spcBef>
                <a:spcPct val="20000"/>
              </a:spcBef>
            </a:pPr>
            <a:r>
              <a:rPr lang="zh-CN" altLang="en-US" sz="1100" dirty="0">
                <a:solidFill>
                  <a:srgbClr val="FFFFFF"/>
                </a:solidFill>
                <a:latin typeface="Arial" pitchFamily="34" charset="0"/>
                <a:ea typeface="黑体" pitchFamily="49" charset="-122"/>
              </a:rPr>
              <a:t>英文标题</a:t>
            </a:r>
            <a:r>
              <a:rPr lang="en-US" altLang="zh-CN" sz="1100" dirty="0">
                <a:solidFill>
                  <a:srgbClr val="FFFFFF"/>
                </a:solidFill>
                <a:latin typeface="Arial" pitchFamily="34" charset="0"/>
                <a:ea typeface="黑体" pitchFamily="49" charset="-122"/>
              </a:rPr>
              <a:t>:32-35pt  </a:t>
            </a:r>
            <a:endParaRPr lang="zh-CN" altLang="en-US" sz="1100" dirty="0">
              <a:solidFill>
                <a:srgbClr val="FFFFFF"/>
              </a:solidFill>
              <a:latin typeface="Arial" pitchFamily="34" charset="0"/>
              <a:ea typeface="黑体" pitchFamily="49" charset="-122"/>
            </a:endParaRPr>
          </a:p>
          <a:p>
            <a:pPr algn="r">
              <a:lnSpc>
                <a:spcPct val="125000"/>
              </a:lnSpc>
              <a:spcBef>
                <a:spcPct val="20000"/>
              </a:spcBef>
            </a:pPr>
            <a:r>
              <a:rPr lang="zh-CN" altLang="en-US" sz="1100" dirty="0">
                <a:solidFill>
                  <a:srgbClr val="FFFFFF"/>
                </a:solidFill>
                <a:latin typeface="Arial" pitchFamily="34" charset="0"/>
                <a:ea typeface="黑体" pitchFamily="49" charset="-122"/>
              </a:rPr>
              <a:t>颜色</a:t>
            </a:r>
            <a:r>
              <a:rPr lang="en-US" altLang="zh-CN" sz="1100" dirty="0">
                <a:solidFill>
                  <a:srgbClr val="FFFFFF"/>
                </a:solidFill>
                <a:latin typeface="Arial" pitchFamily="34" charset="0"/>
                <a:ea typeface="黑体" pitchFamily="49" charset="-122"/>
              </a:rPr>
              <a:t>: R153 G0 B0</a:t>
            </a:r>
          </a:p>
          <a:p>
            <a:pPr algn="r">
              <a:lnSpc>
                <a:spcPct val="125000"/>
              </a:lnSpc>
              <a:spcBef>
                <a:spcPct val="20000"/>
              </a:spcBef>
            </a:pPr>
            <a:r>
              <a:rPr lang="zh-CN" altLang="en-US" sz="1100" dirty="0">
                <a:solidFill>
                  <a:srgbClr val="FFFFFF"/>
                </a:solidFill>
                <a:latin typeface="Arial" pitchFamily="34" charset="0"/>
                <a:ea typeface="黑体" pitchFamily="49" charset="-122"/>
              </a:rPr>
              <a:t>内部使用字体 </a:t>
            </a:r>
            <a:r>
              <a:rPr lang="en-US" altLang="zh-CN" sz="1100" dirty="0">
                <a:solidFill>
                  <a:srgbClr val="FFFFFF"/>
                </a:solidFill>
                <a:latin typeface="Arial" pitchFamily="34" charset="0"/>
                <a:ea typeface="黑体" pitchFamily="49" charset="-122"/>
              </a:rPr>
              <a:t>:</a:t>
            </a:r>
          </a:p>
          <a:p>
            <a:pPr algn="r">
              <a:lnSpc>
                <a:spcPct val="125000"/>
              </a:lnSpc>
              <a:spcBef>
                <a:spcPct val="20000"/>
              </a:spcBef>
            </a:pPr>
            <a:r>
              <a:rPr lang="en-US" altLang="zh-CN" sz="1100" dirty="0">
                <a:solidFill>
                  <a:srgbClr val="FFFFFF"/>
                </a:solidFill>
                <a:latin typeface="Arial" pitchFamily="34" charset="0"/>
                <a:ea typeface="黑体" pitchFamily="49" charset="-122"/>
              </a:rPr>
              <a:t>FrutigerNext LT Medium</a:t>
            </a:r>
          </a:p>
          <a:p>
            <a:pPr algn="r">
              <a:lnSpc>
                <a:spcPct val="125000"/>
              </a:lnSpc>
              <a:spcBef>
                <a:spcPct val="20000"/>
              </a:spcBef>
            </a:pPr>
            <a:r>
              <a:rPr lang="zh-CN" altLang="en-US" sz="1100" dirty="0">
                <a:solidFill>
                  <a:srgbClr val="FFFFFF"/>
                </a:solidFill>
                <a:latin typeface="Arial" pitchFamily="34" charset="0"/>
                <a:ea typeface="黑体" pitchFamily="49" charset="-122"/>
              </a:rPr>
              <a:t>外部使用字体 </a:t>
            </a:r>
            <a:r>
              <a:rPr lang="en-US" altLang="zh-CN" sz="1100" dirty="0">
                <a:solidFill>
                  <a:srgbClr val="FFFFFF"/>
                </a:solidFill>
                <a:latin typeface="Arial" pitchFamily="34" charset="0"/>
                <a:ea typeface="黑体" pitchFamily="49" charset="-122"/>
              </a:rPr>
              <a:t>: Arial</a:t>
            </a:r>
          </a:p>
          <a:p>
            <a:pPr algn="r">
              <a:lnSpc>
                <a:spcPct val="75000"/>
              </a:lnSpc>
              <a:spcBef>
                <a:spcPct val="20000"/>
              </a:spcBef>
            </a:pPr>
            <a:endParaRPr lang="en-US" altLang="zh-CN" sz="1100" dirty="0">
              <a:solidFill>
                <a:srgbClr val="FFFFFF"/>
              </a:solidFill>
              <a:latin typeface="Arial" pitchFamily="34" charset="0"/>
              <a:ea typeface="黑体" pitchFamily="49" charset="-122"/>
            </a:endParaRPr>
          </a:p>
          <a:p>
            <a:pPr algn="r">
              <a:lnSpc>
                <a:spcPct val="125000"/>
              </a:lnSpc>
              <a:spcBef>
                <a:spcPct val="20000"/>
              </a:spcBef>
            </a:pPr>
            <a:r>
              <a:rPr lang="zh-CN" altLang="en-US" sz="1100" dirty="0">
                <a:solidFill>
                  <a:srgbClr val="FFFFFF"/>
                </a:solidFill>
                <a:latin typeface="Arial" pitchFamily="34" charset="0"/>
                <a:ea typeface="黑体" pitchFamily="49" charset="-122"/>
              </a:rPr>
              <a:t>中文标题</a:t>
            </a:r>
            <a:r>
              <a:rPr lang="en-US" altLang="zh-CN" sz="1100" dirty="0">
                <a:solidFill>
                  <a:srgbClr val="FFFFFF"/>
                </a:solidFill>
                <a:latin typeface="Arial" pitchFamily="34" charset="0"/>
                <a:ea typeface="黑体" pitchFamily="49" charset="-122"/>
              </a:rPr>
              <a:t>:30-32pt  </a:t>
            </a:r>
            <a:endParaRPr lang="zh-CN" altLang="en-US" sz="1100" dirty="0">
              <a:solidFill>
                <a:srgbClr val="FFFFFF"/>
              </a:solidFill>
              <a:latin typeface="Arial" pitchFamily="34" charset="0"/>
              <a:ea typeface="黑体" pitchFamily="49" charset="-122"/>
            </a:endParaRPr>
          </a:p>
          <a:p>
            <a:pPr algn="r">
              <a:lnSpc>
                <a:spcPct val="125000"/>
              </a:lnSpc>
              <a:spcBef>
                <a:spcPct val="20000"/>
              </a:spcBef>
            </a:pPr>
            <a:r>
              <a:rPr lang="zh-CN" altLang="en-US" sz="1100" dirty="0">
                <a:solidFill>
                  <a:srgbClr val="FFFFFF"/>
                </a:solidFill>
                <a:latin typeface="Arial" pitchFamily="34" charset="0"/>
                <a:ea typeface="黑体" pitchFamily="49" charset="-122"/>
              </a:rPr>
              <a:t>颜色</a:t>
            </a:r>
            <a:r>
              <a:rPr lang="en-US" altLang="zh-CN" sz="1100" dirty="0">
                <a:solidFill>
                  <a:srgbClr val="FFFFFF"/>
                </a:solidFill>
                <a:latin typeface="Arial" pitchFamily="34" charset="0"/>
                <a:ea typeface="黑体" pitchFamily="49" charset="-122"/>
              </a:rPr>
              <a:t>: R153 G0 B0</a:t>
            </a:r>
          </a:p>
          <a:p>
            <a:pPr algn="r">
              <a:lnSpc>
                <a:spcPct val="125000"/>
              </a:lnSpc>
              <a:spcBef>
                <a:spcPct val="20000"/>
              </a:spcBef>
            </a:pPr>
            <a:r>
              <a:rPr lang="zh-CN" altLang="en-US" sz="1100" dirty="0">
                <a:solidFill>
                  <a:srgbClr val="FFFFFF"/>
                </a:solidFill>
                <a:latin typeface="Arial" pitchFamily="34" charset="0"/>
                <a:ea typeface="黑体" pitchFamily="49" charset="-122"/>
              </a:rPr>
              <a:t>字体</a:t>
            </a:r>
            <a:r>
              <a:rPr lang="en-US" altLang="zh-CN" sz="1100" dirty="0">
                <a:solidFill>
                  <a:srgbClr val="FFFFFF"/>
                </a:solidFill>
                <a:latin typeface="Arial" pitchFamily="34" charset="0"/>
                <a:ea typeface="黑体" pitchFamily="49" charset="-122"/>
              </a:rPr>
              <a:t>:</a:t>
            </a:r>
            <a:r>
              <a:rPr lang="zh-CN" altLang="en-US" sz="1100" dirty="0">
                <a:solidFill>
                  <a:srgbClr val="FFFFFF"/>
                </a:solidFill>
                <a:latin typeface="Arial" pitchFamily="34" charset="0"/>
                <a:ea typeface="黑体" pitchFamily="49" charset="-122"/>
              </a:rPr>
              <a:t>黑体</a:t>
            </a:r>
          </a:p>
          <a:p>
            <a:pPr algn="r">
              <a:lnSpc>
                <a:spcPct val="125000"/>
              </a:lnSpc>
              <a:spcBef>
                <a:spcPct val="20000"/>
              </a:spcBef>
            </a:pPr>
            <a:endParaRPr lang="zh-CN" altLang="en-US" sz="1100" dirty="0">
              <a:solidFill>
                <a:srgbClr val="FFFFFF"/>
              </a:solidFill>
              <a:latin typeface="Arial" pitchFamily="34" charset="0"/>
              <a:ea typeface="黑体" pitchFamily="49" charset="-122"/>
            </a:endParaRPr>
          </a:p>
          <a:p>
            <a:pPr algn="r">
              <a:lnSpc>
                <a:spcPct val="125000"/>
              </a:lnSpc>
              <a:spcBef>
                <a:spcPct val="20000"/>
              </a:spcBef>
            </a:pPr>
            <a:endParaRPr lang="zh-CN" altLang="en-US" sz="1100" dirty="0">
              <a:solidFill>
                <a:srgbClr val="FFFFFF"/>
              </a:solidFill>
              <a:latin typeface="Arial" pitchFamily="34" charset="0"/>
              <a:ea typeface="黑体" pitchFamily="49" charset="-122"/>
            </a:endParaRPr>
          </a:p>
          <a:p>
            <a:pPr algn="r">
              <a:lnSpc>
                <a:spcPct val="125000"/>
              </a:lnSpc>
              <a:spcBef>
                <a:spcPct val="20000"/>
              </a:spcBef>
            </a:pPr>
            <a:endParaRPr lang="zh-CN" altLang="en-US" sz="1100" dirty="0">
              <a:solidFill>
                <a:srgbClr val="FFFFFF"/>
              </a:solidFill>
              <a:latin typeface="Arial" pitchFamily="34" charset="0"/>
              <a:ea typeface="黑体" pitchFamily="49" charset="-122"/>
            </a:endParaRPr>
          </a:p>
          <a:p>
            <a:pPr algn="r">
              <a:lnSpc>
                <a:spcPct val="125000"/>
              </a:lnSpc>
              <a:spcBef>
                <a:spcPct val="20000"/>
              </a:spcBef>
            </a:pPr>
            <a:r>
              <a:rPr lang="zh-CN" altLang="en-US" sz="1100" dirty="0">
                <a:solidFill>
                  <a:srgbClr val="FFFFFF"/>
                </a:solidFill>
                <a:latin typeface="Arial" pitchFamily="34" charset="0"/>
                <a:ea typeface="黑体" pitchFamily="49" charset="-122"/>
              </a:rPr>
              <a:t>英文正文</a:t>
            </a:r>
            <a:r>
              <a:rPr lang="en-US" altLang="zh-CN" sz="1100" dirty="0">
                <a:solidFill>
                  <a:srgbClr val="FFFFFF"/>
                </a:solidFill>
                <a:latin typeface="Arial" pitchFamily="34" charset="0"/>
                <a:ea typeface="黑体" pitchFamily="49" charset="-122"/>
              </a:rPr>
              <a:t>:20-22pt</a:t>
            </a:r>
          </a:p>
          <a:p>
            <a:pPr algn="r">
              <a:lnSpc>
                <a:spcPct val="125000"/>
              </a:lnSpc>
              <a:spcBef>
                <a:spcPct val="20000"/>
              </a:spcBef>
            </a:pPr>
            <a:r>
              <a:rPr lang="zh-CN" altLang="en-US" sz="1100" dirty="0">
                <a:solidFill>
                  <a:srgbClr val="FFFFFF"/>
                </a:solidFill>
                <a:latin typeface="Arial" pitchFamily="34" charset="0"/>
                <a:ea typeface="黑体" pitchFamily="49" charset="-122"/>
              </a:rPr>
              <a:t>子目录 </a:t>
            </a:r>
            <a:r>
              <a:rPr lang="en-US" altLang="zh-CN" sz="1100" dirty="0">
                <a:solidFill>
                  <a:srgbClr val="FFFFFF"/>
                </a:solidFill>
                <a:latin typeface="Arial" pitchFamily="34" charset="0"/>
                <a:ea typeface="黑体" pitchFamily="49" charset="-122"/>
              </a:rPr>
              <a:t>(2-5</a:t>
            </a:r>
            <a:r>
              <a:rPr lang="zh-CN" altLang="en-US" sz="1100" dirty="0">
                <a:solidFill>
                  <a:srgbClr val="FFFFFF"/>
                </a:solidFill>
                <a:latin typeface="Arial" pitchFamily="34" charset="0"/>
                <a:ea typeface="黑体" pitchFamily="49" charset="-122"/>
              </a:rPr>
              <a:t>级</a:t>
            </a:r>
            <a:r>
              <a:rPr lang="en-US" altLang="zh-CN" sz="1100" dirty="0">
                <a:solidFill>
                  <a:srgbClr val="FFFFFF"/>
                </a:solidFill>
                <a:latin typeface="Arial" pitchFamily="34" charset="0"/>
                <a:ea typeface="黑体" pitchFamily="49" charset="-122"/>
              </a:rPr>
              <a:t>) :18pt  </a:t>
            </a:r>
          </a:p>
          <a:p>
            <a:pPr algn="r">
              <a:lnSpc>
                <a:spcPct val="125000"/>
              </a:lnSpc>
              <a:spcBef>
                <a:spcPct val="20000"/>
              </a:spcBef>
            </a:pPr>
            <a:r>
              <a:rPr lang="zh-CN" altLang="en-US" sz="1100" dirty="0">
                <a:solidFill>
                  <a:srgbClr val="FFFFFF"/>
                </a:solidFill>
                <a:latin typeface="Arial" pitchFamily="34" charset="0"/>
                <a:ea typeface="黑体" pitchFamily="49" charset="-122"/>
              </a:rPr>
              <a:t>颜色</a:t>
            </a:r>
            <a:r>
              <a:rPr lang="en-US" altLang="zh-CN" sz="1100" dirty="0">
                <a:solidFill>
                  <a:srgbClr val="FFFFFF"/>
                </a:solidFill>
                <a:latin typeface="Arial" pitchFamily="34" charset="0"/>
                <a:ea typeface="黑体" pitchFamily="49" charset="-122"/>
              </a:rPr>
              <a:t>:</a:t>
            </a:r>
            <a:r>
              <a:rPr lang="zh-CN" altLang="en-US" sz="1100" dirty="0">
                <a:solidFill>
                  <a:srgbClr val="FFFFFF"/>
                </a:solidFill>
                <a:latin typeface="Arial" pitchFamily="34" charset="0"/>
                <a:ea typeface="黑体" pitchFamily="49" charset="-122"/>
              </a:rPr>
              <a:t>黑色</a:t>
            </a:r>
          </a:p>
          <a:p>
            <a:pPr algn="r">
              <a:lnSpc>
                <a:spcPct val="125000"/>
              </a:lnSpc>
              <a:spcBef>
                <a:spcPct val="20000"/>
              </a:spcBef>
            </a:pPr>
            <a:r>
              <a:rPr lang="zh-CN" altLang="en-US" sz="1100" dirty="0">
                <a:solidFill>
                  <a:srgbClr val="FFFFFF"/>
                </a:solidFill>
                <a:latin typeface="Arial" pitchFamily="34" charset="0"/>
                <a:ea typeface="黑体" pitchFamily="49" charset="-122"/>
              </a:rPr>
              <a:t>内部使用字体 </a:t>
            </a:r>
            <a:r>
              <a:rPr lang="en-US" altLang="zh-CN" sz="1100" dirty="0">
                <a:solidFill>
                  <a:srgbClr val="FFFFFF"/>
                </a:solidFill>
                <a:latin typeface="Arial" pitchFamily="34" charset="0"/>
                <a:ea typeface="黑体" pitchFamily="49" charset="-122"/>
              </a:rPr>
              <a:t>:</a:t>
            </a:r>
          </a:p>
          <a:p>
            <a:pPr algn="r">
              <a:lnSpc>
                <a:spcPct val="125000"/>
              </a:lnSpc>
              <a:spcBef>
                <a:spcPct val="20000"/>
              </a:spcBef>
            </a:pPr>
            <a:r>
              <a:rPr lang="en-US" altLang="zh-CN" sz="1100" dirty="0">
                <a:solidFill>
                  <a:srgbClr val="FFFFFF"/>
                </a:solidFill>
                <a:latin typeface="Arial" pitchFamily="34" charset="0"/>
                <a:ea typeface="黑体" pitchFamily="49" charset="-122"/>
              </a:rPr>
              <a:t>FrutigerNext LT Regular</a:t>
            </a:r>
          </a:p>
          <a:p>
            <a:pPr algn="r">
              <a:lnSpc>
                <a:spcPct val="125000"/>
              </a:lnSpc>
              <a:spcBef>
                <a:spcPct val="20000"/>
              </a:spcBef>
            </a:pPr>
            <a:r>
              <a:rPr lang="zh-CN" altLang="en-US" sz="1100" dirty="0">
                <a:solidFill>
                  <a:srgbClr val="FFFFFF"/>
                </a:solidFill>
                <a:latin typeface="Arial" pitchFamily="34" charset="0"/>
                <a:ea typeface="黑体" pitchFamily="49" charset="-122"/>
              </a:rPr>
              <a:t>外部使用字体 </a:t>
            </a:r>
            <a:r>
              <a:rPr lang="en-US" altLang="zh-CN" sz="1100" dirty="0">
                <a:solidFill>
                  <a:srgbClr val="FFFFFF"/>
                </a:solidFill>
                <a:latin typeface="Arial" pitchFamily="34" charset="0"/>
                <a:ea typeface="黑体" pitchFamily="49" charset="-122"/>
              </a:rPr>
              <a:t>: Arial</a:t>
            </a:r>
          </a:p>
          <a:p>
            <a:pPr algn="r">
              <a:lnSpc>
                <a:spcPct val="75000"/>
              </a:lnSpc>
              <a:spcBef>
                <a:spcPct val="20000"/>
              </a:spcBef>
            </a:pPr>
            <a:endParaRPr lang="en-US" altLang="zh-CN" sz="1100" dirty="0">
              <a:solidFill>
                <a:srgbClr val="FFFFFF"/>
              </a:solidFill>
              <a:latin typeface="Arial" pitchFamily="34" charset="0"/>
              <a:ea typeface="黑体" pitchFamily="49" charset="-122"/>
            </a:endParaRPr>
          </a:p>
          <a:p>
            <a:pPr algn="r">
              <a:lnSpc>
                <a:spcPct val="125000"/>
              </a:lnSpc>
              <a:spcBef>
                <a:spcPct val="20000"/>
              </a:spcBef>
            </a:pPr>
            <a:r>
              <a:rPr lang="zh-CN" altLang="en-US" sz="1100" dirty="0">
                <a:solidFill>
                  <a:srgbClr val="FFFFFF"/>
                </a:solidFill>
                <a:latin typeface="Arial" pitchFamily="34" charset="0"/>
                <a:ea typeface="黑体" pitchFamily="49" charset="-122"/>
              </a:rPr>
              <a:t>中文正文</a:t>
            </a:r>
            <a:r>
              <a:rPr lang="en-US" altLang="zh-CN" sz="1100" dirty="0">
                <a:solidFill>
                  <a:srgbClr val="FFFFFF"/>
                </a:solidFill>
                <a:latin typeface="Arial" pitchFamily="34" charset="0"/>
                <a:ea typeface="黑体" pitchFamily="49" charset="-122"/>
              </a:rPr>
              <a:t>:18-20pt</a:t>
            </a:r>
          </a:p>
          <a:p>
            <a:pPr algn="r">
              <a:lnSpc>
                <a:spcPct val="125000"/>
              </a:lnSpc>
              <a:spcBef>
                <a:spcPct val="20000"/>
              </a:spcBef>
            </a:pPr>
            <a:r>
              <a:rPr lang="zh-CN" altLang="en-US" sz="1100" dirty="0">
                <a:solidFill>
                  <a:srgbClr val="FFFFFF"/>
                </a:solidFill>
                <a:latin typeface="Arial" pitchFamily="34" charset="0"/>
                <a:ea typeface="黑体" pitchFamily="49" charset="-122"/>
              </a:rPr>
              <a:t>子目录</a:t>
            </a:r>
            <a:r>
              <a:rPr lang="en-US" altLang="zh-CN" sz="1100" dirty="0">
                <a:solidFill>
                  <a:srgbClr val="FFFFFF"/>
                </a:solidFill>
                <a:latin typeface="Arial" pitchFamily="34" charset="0"/>
                <a:ea typeface="黑体" pitchFamily="49" charset="-122"/>
              </a:rPr>
              <a:t>(2-5</a:t>
            </a:r>
            <a:r>
              <a:rPr lang="zh-CN" altLang="en-US" sz="1100" dirty="0">
                <a:solidFill>
                  <a:srgbClr val="FFFFFF"/>
                </a:solidFill>
                <a:latin typeface="Arial" pitchFamily="34" charset="0"/>
                <a:ea typeface="黑体" pitchFamily="49" charset="-122"/>
              </a:rPr>
              <a:t>级</a:t>
            </a:r>
            <a:r>
              <a:rPr lang="en-US" altLang="zh-CN" sz="1100" dirty="0">
                <a:solidFill>
                  <a:srgbClr val="FFFFFF"/>
                </a:solidFill>
                <a:latin typeface="Arial" pitchFamily="34" charset="0"/>
                <a:ea typeface="黑体" pitchFamily="49" charset="-122"/>
              </a:rPr>
              <a:t>):18pt </a:t>
            </a:r>
            <a:endParaRPr lang="zh-CN" altLang="en-US" sz="1100" dirty="0">
              <a:solidFill>
                <a:srgbClr val="FFFFFF"/>
              </a:solidFill>
              <a:latin typeface="Arial" pitchFamily="34" charset="0"/>
              <a:ea typeface="黑体" pitchFamily="49" charset="-122"/>
            </a:endParaRPr>
          </a:p>
          <a:p>
            <a:pPr algn="r">
              <a:lnSpc>
                <a:spcPct val="125000"/>
              </a:lnSpc>
              <a:spcBef>
                <a:spcPct val="20000"/>
              </a:spcBef>
            </a:pPr>
            <a:r>
              <a:rPr lang="zh-CN" altLang="en-US" sz="1100" dirty="0">
                <a:solidFill>
                  <a:srgbClr val="FFFFFF"/>
                </a:solidFill>
                <a:latin typeface="Arial" pitchFamily="34" charset="0"/>
                <a:ea typeface="黑体" pitchFamily="49" charset="-122"/>
              </a:rPr>
              <a:t>颜色</a:t>
            </a:r>
            <a:r>
              <a:rPr lang="en-US" altLang="zh-CN" sz="1100" dirty="0">
                <a:solidFill>
                  <a:srgbClr val="FFFFFF"/>
                </a:solidFill>
                <a:latin typeface="Arial" pitchFamily="34" charset="0"/>
                <a:ea typeface="黑体" pitchFamily="49" charset="-122"/>
              </a:rPr>
              <a:t>:</a:t>
            </a:r>
            <a:r>
              <a:rPr lang="zh-CN" altLang="en-US" sz="1100" dirty="0">
                <a:solidFill>
                  <a:srgbClr val="FFFFFF"/>
                </a:solidFill>
                <a:latin typeface="Arial" pitchFamily="34" charset="0"/>
                <a:ea typeface="黑体" pitchFamily="49" charset="-122"/>
              </a:rPr>
              <a:t>黑色</a:t>
            </a:r>
          </a:p>
          <a:p>
            <a:pPr algn="r">
              <a:lnSpc>
                <a:spcPct val="125000"/>
              </a:lnSpc>
              <a:spcBef>
                <a:spcPct val="20000"/>
              </a:spcBef>
            </a:pPr>
            <a:r>
              <a:rPr lang="zh-CN" altLang="en-US" sz="1100" dirty="0">
                <a:solidFill>
                  <a:srgbClr val="FFFFFF"/>
                </a:solidFill>
                <a:latin typeface="Arial" pitchFamily="34" charset="0"/>
                <a:ea typeface="黑体" pitchFamily="49" charset="-122"/>
              </a:rPr>
              <a:t>字体</a:t>
            </a:r>
            <a:r>
              <a:rPr lang="en-US" altLang="zh-CN" sz="1100" dirty="0">
                <a:solidFill>
                  <a:srgbClr val="FFFFFF"/>
                </a:solidFill>
                <a:latin typeface="Arial" pitchFamily="34" charset="0"/>
                <a:ea typeface="黑体" pitchFamily="49" charset="-122"/>
              </a:rPr>
              <a:t>:</a:t>
            </a:r>
            <a:r>
              <a:rPr lang="zh-CN" altLang="en-US" sz="1100" dirty="0">
                <a:solidFill>
                  <a:srgbClr val="FFFFFF"/>
                </a:solidFill>
                <a:latin typeface="Arial" pitchFamily="34" charset="0"/>
                <a:ea typeface="黑体" pitchFamily="49" charset="-122"/>
              </a:rPr>
              <a:t>细黑体 </a:t>
            </a:r>
            <a:endParaRPr lang="zh-CN" altLang="en-US" sz="1100" dirty="0">
              <a:solidFill>
                <a:srgbClr val="000000"/>
              </a:solidFill>
              <a:latin typeface="Arial" pitchFamily="34" charset="0"/>
              <a:ea typeface="黑体" pitchFamily="49" charset="-122"/>
            </a:endParaRPr>
          </a:p>
        </p:txBody>
      </p:sp>
      <p:sp>
        <p:nvSpPr>
          <p:cNvPr id="1036" name="Rectangle 13"/>
          <p:cNvSpPr>
            <a:spLocks noChangeArrowheads="1"/>
          </p:cNvSpPr>
          <p:nvPr/>
        </p:nvSpPr>
        <p:spPr bwMode="auto">
          <a:xfrm>
            <a:off x="9647767" y="476250"/>
            <a:ext cx="195368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784225" eaLnBrk="0" hangingPunct="0"/>
            <a:r>
              <a:rPr lang="en-US" altLang="zh-CN" sz="1400" b="1" dirty="0">
                <a:solidFill>
                  <a:srgbClr val="666666"/>
                </a:solidFill>
                <a:latin typeface="FrutigerNext LT Bold" pitchFamily="34" charset="0"/>
                <a:ea typeface="MS PGothic" pitchFamily="34" charset="-128"/>
              </a:rPr>
              <a:t>Security Level: </a:t>
            </a:r>
          </a:p>
        </p:txBody>
      </p:sp>
      <p:sp>
        <p:nvSpPr>
          <p:cNvPr id="310" name="Rectangle 19"/>
          <p:cNvSpPr>
            <a:spLocks noGrp="1" noChangeArrowheads="1"/>
          </p:cNvSpPr>
          <p:nvPr>
            <p:ph type="dt" sz="quarter" idx="2"/>
          </p:nvPr>
        </p:nvSpPr>
        <p:spPr bwMode="auto">
          <a:xfrm>
            <a:off x="1007533" y="479426"/>
            <a:ext cx="2844800" cy="215444"/>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mn-lt"/>
                <a:ea typeface="+mn-ea"/>
              </a:defRPr>
            </a:lvl1pPr>
          </a:lstStyle>
          <a:p>
            <a:pPr>
              <a:defRPr/>
            </a:pPr>
            <a:endParaRPr lang="en-US" altLang="zh-CN" dirty="0"/>
          </a:p>
        </p:txBody>
      </p:sp>
      <p:pic>
        <p:nvPicPr>
          <p:cNvPr id="80" name="Picture 6" descr="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225618" y="5684838"/>
            <a:ext cx="941916"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Text Box 5"/>
          <p:cNvSpPr txBox="1">
            <a:spLocks noChangeArrowheads="1"/>
          </p:cNvSpPr>
          <p:nvPr/>
        </p:nvSpPr>
        <p:spPr bwMode="auto">
          <a:xfrm>
            <a:off x="1007534" y="6219825"/>
            <a:ext cx="2951770" cy="215444"/>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00" dirty="0">
                <a:solidFill>
                  <a:srgbClr val="000000"/>
                </a:solidFill>
                <a:latin typeface="FrutigerNext LT Bold" pitchFamily="34" charset="0"/>
                <a:ea typeface="MS PGothic" pitchFamily="34" charset="-128"/>
              </a:rPr>
              <a:t>HUAWEI TECHNOLOGIES CO., LTD.</a:t>
            </a:r>
          </a:p>
        </p:txBody>
      </p:sp>
    </p:spTree>
  </p:cSld>
  <p:clrMap bg1="lt1" tx1="dk1" bg2="lt2" tx2="dk2" accent1="accent1" accent2="accent2" accent3="accent3" accent4="accent4" accent5="accent5" accent6="accent6" hlink="hlink" folHlink="folHlink"/>
  <p:sldLayoutIdLst>
    <p:sldLayoutId id="2147483815" r:id="rId1"/>
  </p:sldLayoutIdLst>
  <p:transition advClick="0" advTm="8000">
    <p:fade thruBlk="1"/>
  </p:transition>
  <p:txStyles>
    <p:titleStyle>
      <a:lvl1pPr algn="l" rtl="0" eaLnBrk="1" fontAlgn="base" hangingPunct="1">
        <a:spcBef>
          <a:spcPct val="0"/>
        </a:spcBef>
        <a:spcAft>
          <a:spcPct val="0"/>
        </a:spcAft>
        <a:defRPr lang="zh-CN" altLang="en-US" sz="3200" b="1" dirty="0">
          <a:solidFill>
            <a:schemeClr val="bg1"/>
          </a:solidFill>
          <a:latin typeface="+mj-lt"/>
          <a:ea typeface="黑体" pitchFamily="49" charset="-122"/>
          <a:cs typeface="+mj-cs"/>
        </a:defRPr>
      </a:lvl1pPr>
      <a:lvl2pPr algn="l" rtl="0" eaLnBrk="1" fontAlgn="base" hangingPunct="1">
        <a:spcBef>
          <a:spcPct val="0"/>
        </a:spcBef>
        <a:spcAft>
          <a:spcPct val="0"/>
        </a:spcAft>
        <a:defRPr sz="3200" b="1">
          <a:solidFill>
            <a:schemeClr val="bg1"/>
          </a:solidFill>
          <a:latin typeface="黑体" pitchFamily="49" charset="-122"/>
          <a:ea typeface="黑体" pitchFamily="49" charset="-122"/>
          <a:cs typeface="宋体" charset="-122"/>
        </a:defRPr>
      </a:lvl2pPr>
      <a:lvl3pPr algn="l" rtl="0" eaLnBrk="1" fontAlgn="base" hangingPunct="1">
        <a:spcBef>
          <a:spcPct val="0"/>
        </a:spcBef>
        <a:spcAft>
          <a:spcPct val="0"/>
        </a:spcAft>
        <a:defRPr sz="3200" b="1">
          <a:solidFill>
            <a:schemeClr val="bg1"/>
          </a:solidFill>
          <a:latin typeface="黑体" pitchFamily="49" charset="-122"/>
          <a:ea typeface="黑体" pitchFamily="49" charset="-122"/>
          <a:cs typeface="宋体" charset="-122"/>
        </a:defRPr>
      </a:lvl3pPr>
      <a:lvl4pPr algn="l" rtl="0" eaLnBrk="1" fontAlgn="base" hangingPunct="1">
        <a:spcBef>
          <a:spcPct val="0"/>
        </a:spcBef>
        <a:spcAft>
          <a:spcPct val="0"/>
        </a:spcAft>
        <a:defRPr sz="3200" b="1">
          <a:solidFill>
            <a:schemeClr val="bg1"/>
          </a:solidFill>
          <a:latin typeface="黑体" pitchFamily="49" charset="-122"/>
          <a:ea typeface="黑体" pitchFamily="49" charset="-122"/>
          <a:cs typeface="宋体" charset="-122"/>
        </a:defRPr>
      </a:lvl4pPr>
      <a:lvl5pPr algn="l" rtl="0" eaLnBrk="1" fontAlgn="base" hangingPunct="1">
        <a:spcBef>
          <a:spcPct val="0"/>
        </a:spcBef>
        <a:spcAft>
          <a:spcPct val="0"/>
        </a:spcAft>
        <a:defRPr sz="3200" b="1">
          <a:solidFill>
            <a:schemeClr val="bg1"/>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1" fontAlgn="base" hangingPunct="1">
        <a:spcBef>
          <a:spcPct val="20000"/>
        </a:spcBef>
        <a:spcAft>
          <a:spcPct val="0"/>
        </a:spcAft>
        <a:buClr>
          <a:srgbClr val="990000"/>
        </a:buClr>
        <a:defRPr sz="2400" b="1">
          <a:solidFill>
            <a:schemeClr val="bg1"/>
          </a:solidFill>
          <a:latin typeface="+mn-lt"/>
          <a:ea typeface="黑体" pitchFamily="49" charset="-122"/>
          <a:cs typeface="+mn-cs"/>
        </a:defRPr>
      </a:lvl1pPr>
      <a:lvl2pPr marL="742950" indent="-285750" algn="l" rtl="0" eaLnBrk="1" fontAlgn="base" hangingPunct="1">
        <a:spcBef>
          <a:spcPct val="20000"/>
        </a:spcBef>
        <a:spcAft>
          <a:spcPct val="0"/>
        </a:spcAft>
        <a:buFont typeface="Arial" pitchFamily="34" charset="0"/>
        <a:buChar char="›"/>
        <a:defRPr sz="2000">
          <a:solidFill>
            <a:schemeClr val="tx1"/>
          </a:solidFill>
          <a:latin typeface="+mn-lt"/>
          <a:ea typeface="+mn-ea"/>
          <a:cs typeface="+mn-cs"/>
        </a:defRPr>
      </a:lvl2pPr>
      <a:lvl3pPr marL="1143000" indent="-228600" algn="l" rtl="0" eaLnBrk="1" fontAlgn="base" hangingPunct="1">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1" fontAlgn="base" hangingPunct="1">
        <a:spcBef>
          <a:spcPct val="20000"/>
        </a:spcBef>
        <a:spcAft>
          <a:spcPct val="0"/>
        </a:spcAft>
        <a:buChar char="–"/>
        <a:defRPr sz="16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9" descr="封面"/>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412875"/>
            <a:ext cx="12192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8"/>
          <p:cNvSpPr>
            <a:spLocks noGrp="1" noChangeArrowheads="1"/>
          </p:cNvSpPr>
          <p:nvPr>
            <p:ph type="title"/>
          </p:nvPr>
        </p:nvSpPr>
        <p:spPr bwMode="auto">
          <a:xfrm>
            <a:off x="1007534" y="2636839"/>
            <a:ext cx="73977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zh-CN" altLang="en-US" dirty="0"/>
              <a:t>单击此处编辑母版标题样式</a:t>
            </a:r>
          </a:p>
        </p:txBody>
      </p:sp>
      <p:sp>
        <p:nvSpPr>
          <p:cNvPr id="2053" name="Rectangle 13"/>
          <p:cNvSpPr>
            <a:spLocks noChangeArrowheads="1"/>
          </p:cNvSpPr>
          <p:nvPr/>
        </p:nvSpPr>
        <p:spPr bwMode="auto">
          <a:xfrm>
            <a:off x="9647767" y="476250"/>
            <a:ext cx="195368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784225" eaLnBrk="0" hangingPunct="0"/>
            <a:r>
              <a:rPr lang="en-US" altLang="zh-CN" sz="1400" b="1" dirty="0">
                <a:solidFill>
                  <a:srgbClr val="666666"/>
                </a:solidFill>
                <a:latin typeface="FrutigerNext LT Bold" pitchFamily="34" charset="0"/>
                <a:ea typeface="MS PGothic" pitchFamily="34" charset="-128"/>
              </a:rPr>
              <a:t>Security Level: </a:t>
            </a:r>
          </a:p>
        </p:txBody>
      </p:sp>
      <p:sp>
        <p:nvSpPr>
          <p:cNvPr id="81" name="Rectangle 19"/>
          <p:cNvSpPr>
            <a:spLocks noGrp="1" noChangeArrowheads="1"/>
          </p:cNvSpPr>
          <p:nvPr>
            <p:ph type="dt" sz="quarter" idx="2"/>
          </p:nvPr>
        </p:nvSpPr>
        <p:spPr bwMode="auto">
          <a:xfrm>
            <a:off x="1007533" y="479426"/>
            <a:ext cx="2844800" cy="215444"/>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mn-lt"/>
                <a:ea typeface="+mj-ea"/>
              </a:defRPr>
            </a:lvl1pPr>
          </a:lstStyle>
          <a:p>
            <a:pPr>
              <a:defRPr/>
            </a:pPr>
            <a:endParaRPr lang="en-US" altLang="zh-CN" dirty="0"/>
          </a:p>
        </p:txBody>
      </p:sp>
      <p:sp>
        <p:nvSpPr>
          <p:cNvPr id="2055" name="Rectangle 21"/>
          <p:cNvSpPr>
            <a:spLocks noChangeArrowheads="1"/>
          </p:cNvSpPr>
          <p:nvPr/>
        </p:nvSpPr>
        <p:spPr bwMode="auto">
          <a:xfrm>
            <a:off x="-2603500" y="692150"/>
            <a:ext cx="2459567" cy="550068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marL="342900" indent="-342900" algn="r">
              <a:lnSpc>
                <a:spcPct val="125000"/>
              </a:lnSpc>
              <a:spcBef>
                <a:spcPct val="20000"/>
              </a:spcBef>
            </a:pPr>
            <a:r>
              <a:rPr lang="zh-CN" altLang="en-US" sz="1100" dirty="0">
                <a:solidFill>
                  <a:srgbClr val="FFFFFF"/>
                </a:solidFill>
                <a:latin typeface="Arial" pitchFamily="34" charset="0"/>
              </a:rPr>
              <a:t>英文标题</a:t>
            </a:r>
            <a:r>
              <a:rPr lang="en-US" altLang="zh-CN" sz="1100" dirty="0">
                <a:solidFill>
                  <a:srgbClr val="FFFFFF"/>
                </a:solidFill>
                <a:latin typeface="Arial" pitchFamily="34" charset="0"/>
              </a:rPr>
              <a:t>:32-35pt  </a:t>
            </a:r>
            <a:endParaRPr lang="zh-CN" altLang="en-US" sz="1100" dirty="0">
              <a:solidFill>
                <a:srgbClr val="FFFFFF"/>
              </a:solidFill>
              <a:latin typeface="Arial" pitchFamily="34" charset="0"/>
            </a:endParaRPr>
          </a:p>
          <a:p>
            <a:pPr marL="342900" indent="-342900" algn="r">
              <a:lnSpc>
                <a:spcPct val="125000"/>
              </a:lnSpc>
              <a:spcBef>
                <a:spcPct val="20000"/>
              </a:spcBef>
            </a:pPr>
            <a:r>
              <a:rPr lang="zh-CN" altLang="en-US" sz="1100" dirty="0">
                <a:solidFill>
                  <a:srgbClr val="FFFFFF"/>
                </a:solidFill>
                <a:latin typeface="Arial" pitchFamily="34" charset="0"/>
              </a:rPr>
              <a:t>颜色</a:t>
            </a:r>
            <a:r>
              <a:rPr lang="en-US" altLang="zh-CN" sz="1100" dirty="0">
                <a:solidFill>
                  <a:srgbClr val="FFFFFF"/>
                </a:solidFill>
                <a:latin typeface="Arial" pitchFamily="34" charset="0"/>
              </a:rPr>
              <a:t>: R153 G0 B0</a:t>
            </a:r>
          </a:p>
          <a:p>
            <a:pPr marL="342900" indent="-342900" algn="r">
              <a:lnSpc>
                <a:spcPct val="125000"/>
              </a:lnSpc>
              <a:spcBef>
                <a:spcPct val="20000"/>
              </a:spcBef>
            </a:pPr>
            <a:r>
              <a:rPr lang="zh-CN" altLang="en-US" sz="1100" dirty="0">
                <a:solidFill>
                  <a:srgbClr val="FFFFFF"/>
                </a:solidFill>
                <a:latin typeface="Arial" pitchFamily="34" charset="0"/>
              </a:rPr>
              <a:t>内部使用字体 </a:t>
            </a:r>
            <a:r>
              <a:rPr lang="en-US" altLang="zh-CN" sz="1100" dirty="0">
                <a:solidFill>
                  <a:srgbClr val="FFFFFF"/>
                </a:solidFill>
                <a:latin typeface="Arial" pitchFamily="34" charset="0"/>
              </a:rPr>
              <a:t>:</a:t>
            </a:r>
          </a:p>
          <a:p>
            <a:pPr marL="342900" indent="-342900" algn="r">
              <a:lnSpc>
                <a:spcPct val="125000"/>
              </a:lnSpc>
              <a:spcBef>
                <a:spcPct val="20000"/>
              </a:spcBef>
            </a:pPr>
            <a:r>
              <a:rPr lang="en-US" altLang="zh-CN" sz="1100" dirty="0">
                <a:solidFill>
                  <a:srgbClr val="FFFFFF"/>
                </a:solidFill>
                <a:latin typeface="Arial" pitchFamily="34" charset="0"/>
              </a:rPr>
              <a:t>FrutigerNext LT Medium</a:t>
            </a:r>
          </a:p>
          <a:p>
            <a:pPr marL="342900" indent="-342900" algn="r">
              <a:lnSpc>
                <a:spcPct val="125000"/>
              </a:lnSpc>
              <a:spcBef>
                <a:spcPct val="20000"/>
              </a:spcBef>
            </a:pPr>
            <a:r>
              <a:rPr lang="zh-CN" altLang="en-US" sz="1100" dirty="0">
                <a:solidFill>
                  <a:srgbClr val="FFFFFF"/>
                </a:solidFill>
                <a:latin typeface="Arial" pitchFamily="34" charset="0"/>
              </a:rPr>
              <a:t>外部使用字体 </a:t>
            </a:r>
            <a:r>
              <a:rPr lang="en-US" altLang="zh-CN" sz="1100" dirty="0">
                <a:solidFill>
                  <a:srgbClr val="FFFFFF"/>
                </a:solidFill>
                <a:latin typeface="Arial" pitchFamily="34" charset="0"/>
              </a:rPr>
              <a:t>: Arial</a:t>
            </a:r>
          </a:p>
          <a:p>
            <a:pPr marL="342900" indent="-342900" algn="r">
              <a:lnSpc>
                <a:spcPct val="75000"/>
              </a:lnSpc>
              <a:spcBef>
                <a:spcPct val="20000"/>
              </a:spcBef>
            </a:pPr>
            <a:endParaRPr lang="en-US" altLang="zh-CN" sz="1100" dirty="0">
              <a:solidFill>
                <a:srgbClr val="FFFFFF"/>
              </a:solidFill>
              <a:latin typeface="Arial" pitchFamily="34" charset="0"/>
            </a:endParaRPr>
          </a:p>
          <a:p>
            <a:pPr marL="342900" indent="-342900" algn="r">
              <a:lnSpc>
                <a:spcPct val="125000"/>
              </a:lnSpc>
              <a:spcBef>
                <a:spcPct val="20000"/>
              </a:spcBef>
            </a:pPr>
            <a:r>
              <a:rPr lang="zh-CN" altLang="en-US" sz="1100" dirty="0">
                <a:solidFill>
                  <a:srgbClr val="FFFFFF"/>
                </a:solidFill>
                <a:latin typeface="Arial" pitchFamily="34" charset="0"/>
              </a:rPr>
              <a:t>中文标题</a:t>
            </a:r>
            <a:r>
              <a:rPr lang="en-US" altLang="zh-CN" sz="1100" dirty="0">
                <a:solidFill>
                  <a:srgbClr val="FFFFFF"/>
                </a:solidFill>
                <a:latin typeface="Arial" pitchFamily="34" charset="0"/>
              </a:rPr>
              <a:t>:30-32pt  </a:t>
            </a:r>
            <a:endParaRPr lang="zh-CN" altLang="en-US" sz="1100" dirty="0">
              <a:solidFill>
                <a:srgbClr val="FFFFFF"/>
              </a:solidFill>
              <a:latin typeface="Arial" pitchFamily="34" charset="0"/>
            </a:endParaRPr>
          </a:p>
          <a:p>
            <a:pPr marL="342900" indent="-342900" algn="r">
              <a:lnSpc>
                <a:spcPct val="125000"/>
              </a:lnSpc>
              <a:spcBef>
                <a:spcPct val="20000"/>
              </a:spcBef>
            </a:pPr>
            <a:r>
              <a:rPr lang="zh-CN" altLang="en-US" sz="1100" dirty="0">
                <a:solidFill>
                  <a:srgbClr val="FFFFFF"/>
                </a:solidFill>
                <a:latin typeface="Arial" pitchFamily="34" charset="0"/>
              </a:rPr>
              <a:t>颜色</a:t>
            </a:r>
            <a:r>
              <a:rPr lang="en-US" altLang="zh-CN" sz="1100" dirty="0">
                <a:solidFill>
                  <a:srgbClr val="FFFFFF"/>
                </a:solidFill>
                <a:latin typeface="Arial" pitchFamily="34" charset="0"/>
              </a:rPr>
              <a:t>: R153 G0 B0</a:t>
            </a:r>
          </a:p>
          <a:p>
            <a:pPr marL="342900" indent="-342900" algn="r">
              <a:lnSpc>
                <a:spcPct val="125000"/>
              </a:lnSpc>
              <a:spcBef>
                <a:spcPct val="20000"/>
              </a:spcBef>
            </a:pPr>
            <a:r>
              <a:rPr lang="zh-CN" altLang="en-US" sz="1100" dirty="0">
                <a:solidFill>
                  <a:srgbClr val="FFFFFF"/>
                </a:solidFill>
                <a:latin typeface="Arial" pitchFamily="34" charset="0"/>
              </a:rPr>
              <a:t>字体</a:t>
            </a:r>
            <a:r>
              <a:rPr lang="en-US" altLang="zh-CN" sz="1100" dirty="0">
                <a:solidFill>
                  <a:srgbClr val="FFFFFF"/>
                </a:solidFill>
                <a:latin typeface="Arial" pitchFamily="34" charset="0"/>
              </a:rPr>
              <a:t>:</a:t>
            </a:r>
            <a:r>
              <a:rPr lang="zh-CN" altLang="en-US" sz="1100" dirty="0">
                <a:solidFill>
                  <a:srgbClr val="FFFFFF"/>
                </a:solidFill>
                <a:latin typeface="Arial" pitchFamily="34" charset="0"/>
              </a:rPr>
              <a:t>黑体</a:t>
            </a:r>
          </a:p>
          <a:p>
            <a:pPr marL="342900" indent="-342900" algn="r">
              <a:lnSpc>
                <a:spcPct val="125000"/>
              </a:lnSpc>
              <a:spcBef>
                <a:spcPct val="20000"/>
              </a:spcBef>
            </a:pPr>
            <a:endParaRPr lang="zh-CN" altLang="en-US" sz="1100" dirty="0">
              <a:solidFill>
                <a:srgbClr val="FFFFFF"/>
              </a:solidFill>
              <a:latin typeface="Arial" pitchFamily="34" charset="0"/>
            </a:endParaRPr>
          </a:p>
          <a:p>
            <a:pPr marL="342900" indent="-342900" algn="r">
              <a:lnSpc>
                <a:spcPct val="125000"/>
              </a:lnSpc>
              <a:spcBef>
                <a:spcPct val="20000"/>
              </a:spcBef>
            </a:pPr>
            <a:endParaRPr lang="zh-CN" altLang="en-US" sz="1100" dirty="0">
              <a:solidFill>
                <a:srgbClr val="FFFFFF"/>
              </a:solidFill>
              <a:latin typeface="Arial" pitchFamily="34" charset="0"/>
            </a:endParaRPr>
          </a:p>
          <a:p>
            <a:pPr marL="342900" indent="-342900" algn="r">
              <a:lnSpc>
                <a:spcPct val="125000"/>
              </a:lnSpc>
              <a:spcBef>
                <a:spcPct val="20000"/>
              </a:spcBef>
            </a:pPr>
            <a:endParaRPr lang="zh-CN" altLang="en-US" sz="1100" dirty="0">
              <a:solidFill>
                <a:srgbClr val="FFFFFF"/>
              </a:solidFill>
              <a:latin typeface="Arial" pitchFamily="34" charset="0"/>
            </a:endParaRPr>
          </a:p>
          <a:p>
            <a:pPr marL="342900" indent="-342900" algn="r">
              <a:lnSpc>
                <a:spcPct val="125000"/>
              </a:lnSpc>
              <a:spcBef>
                <a:spcPct val="20000"/>
              </a:spcBef>
            </a:pPr>
            <a:r>
              <a:rPr lang="zh-CN" altLang="en-US" sz="1100" dirty="0">
                <a:solidFill>
                  <a:srgbClr val="FFFFFF"/>
                </a:solidFill>
                <a:latin typeface="Arial" pitchFamily="34" charset="0"/>
              </a:rPr>
              <a:t>英文正文</a:t>
            </a:r>
            <a:r>
              <a:rPr lang="en-US" altLang="zh-CN" sz="1100" dirty="0">
                <a:solidFill>
                  <a:srgbClr val="FFFFFF"/>
                </a:solidFill>
                <a:latin typeface="Arial" pitchFamily="34" charset="0"/>
              </a:rPr>
              <a:t>:20-22pt</a:t>
            </a:r>
          </a:p>
          <a:p>
            <a:pPr marL="342900" indent="-342900" algn="r">
              <a:lnSpc>
                <a:spcPct val="125000"/>
              </a:lnSpc>
              <a:spcBef>
                <a:spcPct val="20000"/>
              </a:spcBef>
            </a:pPr>
            <a:r>
              <a:rPr lang="zh-CN" altLang="en-US" sz="1100" dirty="0">
                <a:solidFill>
                  <a:srgbClr val="FFFFFF"/>
                </a:solidFill>
                <a:latin typeface="Arial" pitchFamily="34" charset="0"/>
              </a:rPr>
              <a:t>子目录 </a:t>
            </a:r>
            <a:r>
              <a:rPr lang="en-US" altLang="zh-CN" sz="1100" dirty="0">
                <a:solidFill>
                  <a:srgbClr val="FFFFFF"/>
                </a:solidFill>
                <a:latin typeface="Arial" pitchFamily="34" charset="0"/>
              </a:rPr>
              <a:t>(2-5</a:t>
            </a:r>
            <a:r>
              <a:rPr lang="zh-CN" altLang="en-US" sz="1100" dirty="0">
                <a:solidFill>
                  <a:srgbClr val="FFFFFF"/>
                </a:solidFill>
                <a:latin typeface="Arial" pitchFamily="34" charset="0"/>
              </a:rPr>
              <a:t>级</a:t>
            </a:r>
            <a:r>
              <a:rPr lang="en-US" altLang="zh-CN" sz="1100" dirty="0">
                <a:solidFill>
                  <a:srgbClr val="FFFFFF"/>
                </a:solidFill>
                <a:latin typeface="Arial" pitchFamily="34" charset="0"/>
              </a:rPr>
              <a:t>) :18pt  </a:t>
            </a:r>
          </a:p>
          <a:p>
            <a:pPr marL="342900" indent="-342900" algn="r">
              <a:lnSpc>
                <a:spcPct val="125000"/>
              </a:lnSpc>
              <a:spcBef>
                <a:spcPct val="20000"/>
              </a:spcBef>
            </a:pPr>
            <a:r>
              <a:rPr lang="zh-CN" altLang="en-US" sz="1100" dirty="0">
                <a:solidFill>
                  <a:srgbClr val="FFFFFF"/>
                </a:solidFill>
                <a:latin typeface="Arial" pitchFamily="34" charset="0"/>
              </a:rPr>
              <a:t>颜色</a:t>
            </a:r>
            <a:r>
              <a:rPr lang="en-US" altLang="zh-CN" sz="1100" dirty="0">
                <a:solidFill>
                  <a:srgbClr val="FFFFFF"/>
                </a:solidFill>
                <a:latin typeface="Arial" pitchFamily="34" charset="0"/>
              </a:rPr>
              <a:t>:</a:t>
            </a:r>
            <a:r>
              <a:rPr lang="zh-CN" altLang="en-US" sz="1100" dirty="0">
                <a:solidFill>
                  <a:srgbClr val="FFFFFF"/>
                </a:solidFill>
                <a:latin typeface="Arial" pitchFamily="34" charset="0"/>
              </a:rPr>
              <a:t>黑色</a:t>
            </a:r>
          </a:p>
          <a:p>
            <a:pPr marL="342900" indent="-342900" algn="r">
              <a:lnSpc>
                <a:spcPct val="125000"/>
              </a:lnSpc>
              <a:spcBef>
                <a:spcPct val="20000"/>
              </a:spcBef>
            </a:pPr>
            <a:r>
              <a:rPr lang="zh-CN" altLang="en-US" sz="1100" dirty="0">
                <a:solidFill>
                  <a:srgbClr val="FFFFFF"/>
                </a:solidFill>
                <a:latin typeface="Arial" pitchFamily="34" charset="0"/>
              </a:rPr>
              <a:t>内部使用字体 </a:t>
            </a:r>
            <a:r>
              <a:rPr lang="en-US" altLang="zh-CN" sz="1100" dirty="0">
                <a:solidFill>
                  <a:srgbClr val="FFFFFF"/>
                </a:solidFill>
                <a:latin typeface="Arial" pitchFamily="34" charset="0"/>
              </a:rPr>
              <a:t>:</a:t>
            </a:r>
          </a:p>
          <a:p>
            <a:pPr marL="342900" indent="-342900" algn="r">
              <a:lnSpc>
                <a:spcPct val="125000"/>
              </a:lnSpc>
              <a:spcBef>
                <a:spcPct val="20000"/>
              </a:spcBef>
            </a:pPr>
            <a:r>
              <a:rPr lang="en-US" altLang="zh-CN" sz="1100" dirty="0">
                <a:solidFill>
                  <a:srgbClr val="FFFFFF"/>
                </a:solidFill>
                <a:latin typeface="Arial" pitchFamily="34" charset="0"/>
              </a:rPr>
              <a:t>FrutigerNext LT Regular</a:t>
            </a:r>
          </a:p>
          <a:p>
            <a:pPr marL="342900" indent="-342900" algn="r">
              <a:lnSpc>
                <a:spcPct val="125000"/>
              </a:lnSpc>
              <a:spcBef>
                <a:spcPct val="20000"/>
              </a:spcBef>
            </a:pPr>
            <a:r>
              <a:rPr lang="zh-CN" altLang="en-US" sz="1100" dirty="0">
                <a:solidFill>
                  <a:srgbClr val="FFFFFF"/>
                </a:solidFill>
                <a:latin typeface="Arial" pitchFamily="34" charset="0"/>
              </a:rPr>
              <a:t>外部使用字体 </a:t>
            </a:r>
            <a:r>
              <a:rPr lang="en-US" altLang="zh-CN" sz="1100" dirty="0">
                <a:solidFill>
                  <a:srgbClr val="FFFFFF"/>
                </a:solidFill>
                <a:latin typeface="Arial" pitchFamily="34" charset="0"/>
              </a:rPr>
              <a:t>: Arial</a:t>
            </a:r>
          </a:p>
          <a:p>
            <a:pPr marL="342900" indent="-342900" algn="r">
              <a:lnSpc>
                <a:spcPct val="75000"/>
              </a:lnSpc>
              <a:spcBef>
                <a:spcPct val="20000"/>
              </a:spcBef>
            </a:pPr>
            <a:endParaRPr lang="en-US" altLang="zh-CN" sz="1100" dirty="0">
              <a:solidFill>
                <a:srgbClr val="FFFFFF"/>
              </a:solidFill>
              <a:latin typeface="Arial" pitchFamily="34" charset="0"/>
            </a:endParaRPr>
          </a:p>
          <a:p>
            <a:pPr marL="342900" indent="-342900" algn="r">
              <a:lnSpc>
                <a:spcPct val="125000"/>
              </a:lnSpc>
              <a:spcBef>
                <a:spcPct val="20000"/>
              </a:spcBef>
            </a:pPr>
            <a:r>
              <a:rPr lang="zh-CN" altLang="en-US" sz="1100" dirty="0">
                <a:solidFill>
                  <a:srgbClr val="FFFFFF"/>
                </a:solidFill>
                <a:latin typeface="Arial" pitchFamily="34" charset="0"/>
              </a:rPr>
              <a:t>中文正文</a:t>
            </a:r>
            <a:r>
              <a:rPr lang="en-US" altLang="zh-CN" sz="1100" dirty="0">
                <a:solidFill>
                  <a:srgbClr val="FFFFFF"/>
                </a:solidFill>
                <a:latin typeface="Arial" pitchFamily="34" charset="0"/>
              </a:rPr>
              <a:t>:18-20pt</a:t>
            </a:r>
          </a:p>
          <a:p>
            <a:pPr marL="342900" indent="-342900" algn="r">
              <a:lnSpc>
                <a:spcPct val="125000"/>
              </a:lnSpc>
              <a:spcBef>
                <a:spcPct val="20000"/>
              </a:spcBef>
            </a:pPr>
            <a:r>
              <a:rPr lang="zh-CN" altLang="en-US" sz="1100" dirty="0">
                <a:solidFill>
                  <a:srgbClr val="FFFFFF"/>
                </a:solidFill>
                <a:latin typeface="Arial" pitchFamily="34" charset="0"/>
              </a:rPr>
              <a:t>子目录</a:t>
            </a:r>
            <a:r>
              <a:rPr lang="en-US" altLang="zh-CN" sz="1100" dirty="0">
                <a:solidFill>
                  <a:srgbClr val="FFFFFF"/>
                </a:solidFill>
                <a:latin typeface="Arial" pitchFamily="34" charset="0"/>
              </a:rPr>
              <a:t>(2-5</a:t>
            </a:r>
            <a:r>
              <a:rPr lang="zh-CN" altLang="en-US" sz="1100" dirty="0">
                <a:solidFill>
                  <a:srgbClr val="FFFFFF"/>
                </a:solidFill>
                <a:latin typeface="Arial" pitchFamily="34" charset="0"/>
              </a:rPr>
              <a:t>级</a:t>
            </a:r>
            <a:r>
              <a:rPr lang="en-US" altLang="zh-CN" sz="1100" dirty="0">
                <a:solidFill>
                  <a:srgbClr val="FFFFFF"/>
                </a:solidFill>
                <a:latin typeface="Arial" pitchFamily="34" charset="0"/>
              </a:rPr>
              <a:t>):18pt </a:t>
            </a:r>
            <a:endParaRPr lang="zh-CN" altLang="en-US" sz="1100" dirty="0">
              <a:solidFill>
                <a:srgbClr val="FFFFFF"/>
              </a:solidFill>
              <a:latin typeface="Arial" pitchFamily="34" charset="0"/>
            </a:endParaRPr>
          </a:p>
          <a:p>
            <a:pPr marL="342900" indent="-342900" algn="r">
              <a:lnSpc>
                <a:spcPct val="125000"/>
              </a:lnSpc>
              <a:spcBef>
                <a:spcPct val="20000"/>
              </a:spcBef>
            </a:pPr>
            <a:r>
              <a:rPr lang="zh-CN" altLang="en-US" sz="1100" dirty="0">
                <a:solidFill>
                  <a:srgbClr val="FFFFFF"/>
                </a:solidFill>
                <a:latin typeface="Arial" pitchFamily="34" charset="0"/>
              </a:rPr>
              <a:t>颜色</a:t>
            </a:r>
            <a:r>
              <a:rPr lang="en-US" altLang="zh-CN" sz="1100" dirty="0">
                <a:solidFill>
                  <a:srgbClr val="FFFFFF"/>
                </a:solidFill>
                <a:latin typeface="Arial" pitchFamily="34" charset="0"/>
              </a:rPr>
              <a:t>:</a:t>
            </a:r>
            <a:r>
              <a:rPr lang="zh-CN" altLang="en-US" sz="1100" dirty="0">
                <a:solidFill>
                  <a:srgbClr val="FFFFFF"/>
                </a:solidFill>
                <a:latin typeface="Arial" pitchFamily="34" charset="0"/>
              </a:rPr>
              <a:t>黑色</a:t>
            </a:r>
          </a:p>
          <a:p>
            <a:pPr marL="342900" indent="-342900" algn="r">
              <a:lnSpc>
                <a:spcPct val="125000"/>
              </a:lnSpc>
              <a:spcBef>
                <a:spcPct val="20000"/>
              </a:spcBef>
            </a:pPr>
            <a:r>
              <a:rPr lang="zh-CN" altLang="en-US" sz="1100" dirty="0">
                <a:solidFill>
                  <a:srgbClr val="FFFFFF"/>
                </a:solidFill>
                <a:latin typeface="Arial" pitchFamily="34" charset="0"/>
              </a:rPr>
              <a:t>字体</a:t>
            </a:r>
            <a:r>
              <a:rPr lang="en-US" altLang="zh-CN" sz="1100" dirty="0">
                <a:solidFill>
                  <a:srgbClr val="FFFFFF"/>
                </a:solidFill>
                <a:latin typeface="Arial" pitchFamily="34" charset="0"/>
              </a:rPr>
              <a:t>:</a:t>
            </a:r>
            <a:r>
              <a:rPr lang="zh-CN" altLang="en-US" sz="1100" dirty="0">
                <a:solidFill>
                  <a:srgbClr val="FFFFFF"/>
                </a:solidFill>
                <a:latin typeface="Arial" pitchFamily="34" charset="0"/>
              </a:rPr>
              <a:t>细黑体 </a:t>
            </a:r>
            <a:endParaRPr lang="zh-CN" altLang="en-US" sz="1100" dirty="0">
              <a:solidFill>
                <a:srgbClr val="000000"/>
              </a:solidFill>
              <a:latin typeface="Arial" pitchFamily="34" charset="0"/>
            </a:endParaRPr>
          </a:p>
        </p:txBody>
      </p:sp>
      <p:grpSp>
        <p:nvGrpSpPr>
          <p:cNvPr id="2056" name="Group 22"/>
          <p:cNvGrpSpPr>
            <a:grpSpLocks/>
          </p:cNvGrpSpPr>
          <p:nvPr/>
        </p:nvGrpSpPr>
        <p:grpSpPr bwMode="auto">
          <a:xfrm>
            <a:off x="12433301" y="3511550"/>
            <a:ext cx="1225551" cy="3224212"/>
            <a:chOff x="5839" y="2251"/>
            <a:chExt cx="579" cy="2031"/>
          </a:xfrm>
        </p:grpSpPr>
        <p:sp>
          <p:nvSpPr>
            <p:cNvPr id="2061" name="Rectangle 23"/>
            <p:cNvSpPr>
              <a:spLocks noChangeArrowheads="1"/>
            </p:cNvSpPr>
            <p:nvPr userDrawn="1"/>
          </p:nvSpPr>
          <p:spPr bwMode="auto">
            <a:xfrm>
              <a:off x="5839" y="3143"/>
              <a:ext cx="579" cy="23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endParaRPr lang="zh-CN" altLang="en-US"/>
            </a:p>
          </p:txBody>
        </p:sp>
        <p:grpSp>
          <p:nvGrpSpPr>
            <p:cNvPr id="2062" name="Group 24"/>
            <p:cNvGrpSpPr>
              <a:grpSpLocks/>
            </p:cNvGrpSpPr>
            <p:nvPr userDrawn="1"/>
          </p:nvGrpSpPr>
          <p:grpSpPr bwMode="auto">
            <a:xfrm>
              <a:off x="5893" y="2387"/>
              <a:ext cx="466" cy="115"/>
              <a:chOff x="5893" y="2387"/>
              <a:chExt cx="466" cy="115"/>
            </a:xfrm>
          </p:grpSpPr>
          <p:sp>
            <p:nvSpPr>
              <p:cNvPr id="2123" name="Rectangle 25"/>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24" name="Rectangle 26"/>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25" name="Rectangle 27"/>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26" name="Rectangle 28"/>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63" name="Group 29"/>
            <p:cNvGrpSpPr>
              <a:grpSpLocks/>
            </p:cNvGrpSpPr>
            <p:nvPr userDrawn="1"/>
          </p:nvGrpSpPr>
          <p:grpSpPr bwMode="auto">
            <a:xfrm>
              <a:off x="5893" y="2523"/>
              <a:ext cx="466" cy="115"/>
              <a:chOff x="5893" y="2523"/>
              <a:chExt cx="466" cy="115"/>
            </a:xfrm>
          </p:grpSpPr>
          <p:sp>
            <p:nvSpPr>
              <p:cNvPr id="2119" name="Rectangle 30"/>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20" name="Rectangle 31"/>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21" name="Rectangle 32"/>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22" name="Rectangle 33"/>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64" name="Group 34"/>
            <p:cNvGrpSpPr>
              <a:grpSpLocks/>
            </p:cNvGrpSpPr>
            <p:nvPr userDrawn="1"/>
          </p:nvGrpSpPr>
          <p:grpSpPr bwMode="auto">
            <a:xfrm>
              <a:off x="5893" y="2659"/>
              <a:ext cx="466" cy="115"/>
              <a:chOff x="5893" y="2659"/>
              <a:chExt cx="466" cy="115"/>
            </a:xfrm>
          </p:grpSpPr>
          <p:sp>
            <p:nvSpPr>
              <p:cNvPr id="2115" name="Rectangle 35"/>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16" name="Rectangle 36"/>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17" name="Rectangle 37"/>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18" name="Rectangle 38"/>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65" name="Group 39"/>
            <p:cNvGrpSpPr>
              <a:grpSpLocks/>
            </p:cNvGrpSpPr>
            <p:nvPr userDrawn="1"/>
          </p:nvGrpSpPr>
          <p:grpSpPr bwMode="auto">
            <a:xfrm>
              <a:off x="5893" y="2251"/>
              <a:ext cx="466" cy="119"/>
              <a:chOff x="5893" y="2251"/>
              <a:chExt cx="466" cy="119"/>
            </a:xfrm>
          </p:grpSpPr>
          <p:sp>
            <p:nvSpPr>
              <p:cNvPr id="2111" name="Rectangle 40"/>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12" name="Rectangle 41"/>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13" name="Rectangle 42"/>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14" name="Rectangle 43"/>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66" name="Group 44"/>
            <p:cNvGrpSpPr>
              <a:grpSpLocks/>
            </p:cNvGrpSpPr>
            <p:nvPr userDrawn="1"/>
          </p:nvGrpSpPr>
          <p:grpSpPr bwMode="auto">
            <a:xfrm>
              <a:off x="5893" y="2886"/>
              <a:ext cx="466" cy="115"/>
              <a:chOff x="5893" y="2886"/>
              <a:chExt cx="466" cy="115"/>
            </a:xfrm>
          </p:grpSpPr>
          <p:sp>
            <p:nvSpPr>
              <p:cNvPr id="2107" name="Rectangle 45"/>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8" name="Rectangle 46"/>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9" name="Rectangle 47"/>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10" name="Rectangle 48"/>
              <p:cNvSpPr>
                <a:spLocks noChangeArrowheads="1"/>
              </p:cNvSpPr>
              <p:nvPr userDrawn="1"/>
            </p:nvSpPr>
            <p:spPr bwMode="auto">
              <a:xfrm flipV="1">
                <a:off x="5893" y="2886"/>
                <a:ext cx="117" cy="11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67" name="Group 49"/>
            <p:cNvGrpSpPr>
              <a:grpSpLocks/>
            </p:cNvGrpSpPr>
            <p:nvPr userDrawn="1"/>
          </p:nvGrpSpPr>
          <p:grpSpPr bwMode="auto">
            <a:xfrm>
              <a:off x="5893" y="3022"/>
              <a:ext cx="466" cy="115"/>
              <a:chOff x="5893" y="3022"/>
              <a:chExt cx="466" cy="115"/>
            </a:xfrm>
          </p:grpSpPr>
          <p:sp>
            <p:nvSpPr>
              <p:cNvPr id="2103" name="Rectangle 50"/>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4" name="Rectangle 51"/>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5" name="Rectangle 52"/>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6" name="Rectangle 53"/>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68" name="Group 54"/>
            <p:cNvGrpSpPr>
              <a:grpSpLocks/>
            </p:cNvGrpSpPr>
            <p:nvPr userDrawn="1"/>
          </p:nvGrpSpPr>
          <p:grpSpPr bwMode="auto">
            <a:xfrm>
              <a:off x="5893" y="3158"/>
              <a:ext cx="466" cy="115"/>
              <a:chOff x="5893" y="3158"/>
              <a:chExt cx="466" cy="115"/>
            </a:xfrm>
          </p:grpSpPr>
          <p:sp>
            <p:nvSpPr>
              <p:cNvPr id="2099" name="Rectangle 55"/>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0" name="Rectangle 56"/>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1" name="Rectangle 57"/>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2" name="Rectangle 58"/>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69" name="Group 59"/>
            <p:cNvGrpSpPr>
              <a:grpSpLocks/>
            </p:cNvGrpSpPr>
            <p:nvPr userDrawn="1"/>
          </p:nvGrpSpPr>
          <p:grpSpPr bwMode="auto">
            <a:xfrm>
              <a:off x="5893" y="3385"/>
              <a:ext cx="466" cy="115"/>
              <a:chOff x="5893" y="3385"/>
              <a:chExt cx="466" cy="115"/>
            </a:xfrm>
          </p:grpSpPr>
          <p:sp>
            <p:nvSpPr>
              <p:cNvPr id="2095" name="Rectangle 60"/>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6" name="Rectangle 61"/>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7" name="Rectangle 62"/>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8" name="Rectangle 63"/>
              <p:cNvSpPr>
                <a:spLocks noChangeArrowheads="1"/>
              </p:cNvSpPr>
              <p:nvPr userDrawn="1"/>
            </p:nvSpPr>
            <p:spPr bwMode="auto">
              <a:xfrm flipV="1">
                <a:off x="5893" y="3385"/>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70" name="Group 64"/>
            <p:cNvGrpSpPr>
              <a:grpSpLocks/>
            </p:cNvGrpSpPr>
            <p:nvPr userDrawn="1"/>
          </p:nvGrpSpPr>
          <p:grpSpPr bwMode="auto">
            <a:xfrm>
              <a:off x="5893" y="3521"/>
              <a:ext cx="466" cy="115"/>
              <a:chOff x="5893" y="3521"/>
              <a:chExt cx="466" cy="115"/>
            </a:xfrm>
          </p:grpSpPr>
          <p:sp>
            <p:nvSpPr>
              <p:cNvPr id="2091" name="Rectangle 65"/>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2" name="Rectangle 66"/>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3" name="Rectangle 67"/>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4" name="Rectangle 68"/>
              <p:cNvSpPr>
                <a:spLocks noChangeArrowheads="1"/>
              </p:cNvSpPr>
              <p:nvPr userDrawn="1"/>
            </p:nvSpPr>
            <p:spPr bwMode="auto">
              <a:xfrm flipV="1">
                <a:off x="5893" y="3521"/>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71" name="Group 69"/>
            <p:cNvGrpSpPr>
              <a:grpSpLocks/>
            </p:cNvGrpSpPr>
            <p:nvPr userDrawn="1"/>
          </p:nvGrpSpPr>
          <p:grpSpPr bwMode="auto">
            <a:xfrm>
              <a:off x="5893" y="3657"/>
              <a:ext cx="466" cy="115"/>
              <a:chOff x="5893" y="3657"/>
              <a:chExt cx="466" cy="115"/>
            </a:xfrm>
          </p:grpSpPr>
          <p:sp>
            <p:nvSpPr>
              <p:cNvPr id="2087" name="Rectangle 70"/>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8" name="Rectangle 71"/>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9" name="Rectangle 72"/>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0" name="Rectangle 73"/>
              <p:cNvSpPr>
                <a:spLocks noChangeArrowheads="1"/>
              </p:cNvSpPr>
              <p:nvPr userDrawn="1"/>
            </p:nvSpPr>
            <p:spPr bwMode="auto">
              <a:xfrm flipV="1">
                <a:off x="5893" y="3657"/>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72" name="Group 74"/>
            <p:cNvGrpSpPr>
              <a:grpSpLocks/>
            </p:cNvGrpSpPr>
            <p:nvPr userDrawn="1"/>
          </p:nvGrpSpPr>
          <p:grpSpPr bwMode="auto">
            <a:xfrm>
              <a:off x="5893" y="3884"/>
              <a:ext cx="466" cy="115"/>
              <a:chOff x="5893" y="3884"/>
              <a:chExt cx="466" cy="115"/>
            </a:xfrm>
          </p:grpSpPr>
          <p:sp>
            <p:nvSpPr>
              <p:cNvPr id="2083" name="Rectangle 75"/>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4" name="Rectangle 76"/>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5" name="Rectangle 77"/>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6" name="Rectangle 78"/>
              <p:cNvSpPr>
                <a:spLocks noChangeArrowheads="1"/>
              </p:cNvSpPr>
              <p:nvPr userDrawn="1"/>
            </p:nvSpPr>
            <p:spPr bwMode="auto">
              <a:xfrm flipV="1">
                <a:off x="5893" y="3884"/>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73" name="Group 79"/>
            <p:cNvGrpSpPr>
              <a:grpSpLocks/>
            </p:cNvGrpSpPr>
            <p:nvPr userDrawn="1"/>
          </p:nvGrpSpPr>
          <p:grpSpPr bwMode="auto">
            <a:xfrm>
              <a:off x="5893" y="4026"/>
              <a:ext cx="466" cy="115"/>
              <a:chOff x="5893" y="4026"/>
              <a:chExt cx="466" cy="115"/>
            </a:xfrm>
          </p:grpSpPr>
          <p:sp>
            <p:nvSpPr>
              <p:cNvPr id="2079" name="Rectangle 80"/>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0" name="Rectangle 81"/>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1" name="Rectangle 82"/>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2" name="Rectangle 83"/>
              <p:cNvSpPr>
                <a:spLocks noChangeArrowheads="1"/>
              </p:cNvSpPr>
              <p:nvPr userDrawn="1"/>
            </p:nvSpPr>
            <p:spPr bwMode="auto">
              <a:xfrm flipV="1">
                <a:off x="5893" y="4026"/>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74" name="Group 84"/>
            <p:cNvGrpSpPr>
              <a:grpSpLocks/>
            </p:cNvGrpSpPr>
            <p:nvPr userDrawn="1"/>
          </p:nvGrpSpPr>
          <p:grpSpPr bwMode="auto">
            <a:xfrm>
              <a:off x="5893" y="4167"/>
              <a:ext cx="466" cy="115"/>
              <a:chOff x="5893" y="4167"/>
              <a:chExt cx="466" cy="115"/>
            </a:xfrm>
          </p:grpSpPr>
          <p:sp>
            <p:nvSpPr>
              <p:cNvPr id="2075" name="Rectangle 85"/>
              <p:cNvSpPr>
                <a:spLocks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76" name="Rectangle 86"/>
              <p:cNvSpPr>
                <a:spLocks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77" name="Rectangle 87"/>
              <p:cNvSpPr>
                <a:spLocks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78" name="Rectangle 88"/>
              <p:cNvSpPr>
                <a:spLocks noChangeArrowheads="1"/>
              </p:cNvSpPr>
              <p:nvPr userDrawn="1"/>
            </p:nvSpPr>
            <p:spPr bwMode="auto">
              <a:xfrm flipV="1">
                <a:off x="5893" y="4167"/>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2057" name="Rectangle 89"/>
          <p:cNvSpPr>
            <a:spLocks noChangeArrowheads="1"/>
          </p:cNvSpPr>
          <p:nvPr/>
        </p:nvSpPr>
        <p:spPr bwMode="auto">
          <a:xfrm>
            <a:off x="12335934" y="1341438"/>
            <a:ext cx="1589617" cy="1333559"/>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a:lnSpc>
                <a:spcPct val="120000"/>
              </a:lnSpc>
              <a:spcBef>
                <a:spcPct val="20000"/>
              </a:spcBef>
            </a:pPr>
            <a:r>
              <a:rPr lang="zh-CN" altLang="en-US" sz="1100">
                <a:solidFill>
                  <a:srgbClr val="FFFFFF"/>
                </a:solidFill>
                <a:latin typeface="Arial" pitchFamily="34" charset="0"/>
              </a:rPr>
              <a:t>配色参考方案：</a:t>
            </a:r>
          </a:p>
          <a:p>
            <a:pPr>
              <a:lnSpc>
                <a:spcPct val="120000"/>
              </a:lnSpc>
              <a:spcBef>
                <a:spcPct val="20000"/>
              </a:spcBef>
            </a:pPr>
            <a:r>
              <a:rPr lang="zh-CN" altLang="en-US" sz="1100">
                <a:solidFill>
                  <a:srgbClr val="FFFFFF"/>
                </a:solidFill>
                <a:latin typeface="Arial" pitchFamily="34" charset="0"/>
              </a:rPr>
              <a:t>建议同一页面内不超过四种颜色，以下是</a:t>
            </a:r>
            <a:r>
              <a:rPr lang="en-US" altLang="zh-CN" sz="1100" dirty="0">
                <a:solidFill>
                  <a:srgbClr val="FFFFFF"/>
                </a:solidFill>
                <a:latin typeface="Arial" pitchFamily="34" charset="0"/>
              </a:rPr>
              <a:t>13</a:t>
            </a:r>
            <a:r>
              <a:rPr lang="zh-CN" altLang="en-US" sz="1100">
                <a:solidFill>
                  <a:srgbClr val="FFFFFF"/>
                </a:solidFill>
                <a:latin typeface="Arial" pitchFamily="34" charset="0"/>
              </a:rPr>
              <a:t>组配色方案，同一页面内只选择一组使用。（仅供参考）</a:t>
            </a:r>
          </a:p>
        </p:txBody>
      </p:sp>
      <p:sp>
        <p:nvSpPr>
          <p:cNvPr id="2058" name="Rectangle 90"/>
          <p:cNvSpPr>
            <a:spLocks noChangeArrowheads="1"/>
          </p:cNvSpPr>
          <p:nvPr/>
        </p:nvSpPr>
        <p:spPr bwMode="auto">
          <a:xfrm>
            <a:off x="12335934" y="7938"/>
            <a:ext cx="1494367" cy="487174"/>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a:lnSpc>
                <a:spcPct val="120000"/>
              </a:lnSpc>
              <a:spcBef>
                <a:spcPct val="20000"/>
              </a:spcBef>
            </a:pPr>
            <a:r>
              <a:rPr lang="zh-CN" altLang="en-US" sz="1100">
                <a:solidFill>
                  <a:srgbClr val="FFFFFF"/>
                </a:solidFill>
                <a:latin typeface="Arial" pitchFamily="34" charset="0"/>
              </a:rPr>
              <a:t>客户或者合作伙伴的标志放在右上角</a:t>
            </a:r>
            <a:r>
              <a:rPr lang="en-US" altLang="zh-CN" sz="1100" dirty="0">
                <a:solidFill>
                  <a:srgbClr val="FFFFFF"/>
                </a:solidFill>
                <a:latin typeface="Arial" pitchFamily="34" charset="0"/>
              </a:rPr>
              <a:t>.</a:t>
            </a:r>
            <a:endParaRPr lang="zh-CN" altLang="en-US" sz="1100">
              <a:solidFill>
                <a:srgbClr val="FFFFFF"/>
              </a:solidFill>
              <a:latin typeface="Arial" pitchFamily="34" charset="0"/>
            </a:endParaRPr>
          </a:p>
        </p:txBody>
      </p:sp>
      <p:sp>
        <p:nvSpPr>
          <p:cNvPr id="152" name="Text Box 5"/>
          <p:cNvSpPr txBox="1">
            <a:spLocks noChangeArrowheads="1"/>
          </p:cNvSpPr>
          <p:nvPr/>
        </p:nvSpPr>
        <p:spPr bwMode="auto">
          <a:xfrm>
            <a:off x="1007534" y="6230938"/>
            <a:ext cx="2951770" cy="215444"/>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00" dirty="0">
                <a:solidFill>
                  <a:srgbClr val="000000"/>
                </a:solidFill>
                <a:latin typeface="FrutigerNext LT Bold" pitchFamily="34" charset="0"/>
                <a:ea typeface="MS PGothic" pitchFamily="34" charset="-128"/>
              </a:rPr>
              <a:t>HUAWEI TECHNOLOGIES CO., LTD.</a:t>
            </a:r>
          </a:p>
        </p:txBody>
      </p:sp>
      <p:sp>
        <p:nvSpPr>
          <p:cNvPr id="153" name="Text Box 7"/>
          <p:cNvSpPr txBox="1">
            <a:spLocks noChangeArrowheads="1"/>
          </p:cNvSpPr>
          <p:nvPr/>
        </p:nvSpPr>
        <p:spPr bwMode="auto">
          <a:xfrm>
            <a:off x="9639300" y="4019551"/>
            <a:ext cx="1269899" cy="246221"/>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a:solidFill>
                  <a:srgbClr val="FFFFFF"/>
                </a:solidFill>
                <a:latin typeface="FrutigerNext LT Bold" pitchFamily="34" charset="0"/>
                <a:ea typeface="MS PGothic" pitchFamily="34" charset="-128"/>
              </a:rPr>
              <a:t>www.huawei.com</a:t>
            </a:r>
          </a:p>
        </p:txBody>
      </p:sp>
      <p:pic>
        <p:nvPicPr>
          <p:cNvPr id="79" name="Picture 6" descr="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225618" y="5684838"/>
            <a:ext cx="941916"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6" r:id="rId1"/>
  </p:sldLayoutIdLst>
  <p:transition advClick="0" advTm="8000">
    <p:fade thruBlk="1"/>
  </p:transition>
  <p:txStyles>
    <p:titleStyle>
      <a:lvl1pPr algn="l" rtl="0" eaLnBrk="0" fontAlgn="base" hangingPunct="0">
        <a:spcBef>
          <a:spcPct val="0"/>
        </a:spcBef>
        <a:spcAft>
          <a:spcPct val="0"/>
        </a:spcAft>
        <a:defRPr sz="3200" b="1">
          <a:solidFill>
            <a:schemeClr val="bg1"/>
          </a:solidFill>
          <a:latin typeface="+mn-lt"/>
          <a:ea typeface="黑体" pitchFamily="49" charset="-122"/>
          <a:cs typeface="+mj-cs"/>
        </a:defRPr>
      </a:lvl1pPr>
      <a:lvl2pPr algn="l" rtl="0" eaLnBrk="0" fontAlgn="base" hangingPunct="0">
        <a:spcBef>
          <a:spcPct val="0"/>
        </a:spcBef>
        <a:spcAft>
          <a:spcPct val="0"/>
        </a:spcAft>
        <a:defRPr sz="3200" b="1">
          <a:solidFill>
            <a:schemeClr val="bg1"/>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chemeClr val="bg1"/>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chemeClr val="bg1"/>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chemeClr val="bg1"/>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128A6B-885F-4513-B3EC-89778EF5E82A}" type="datetimeFigureOut">
              <a:rPr lang="zh-CN" altLang="en-US" smtClean="0"/>
              <a:t>2018/11/5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184B70-6C04-4661-B6D2-1E8A52942FD2}" type="slidenum">
              <a:rPr lang="zh-CN" altLang="en-US" smtClean="0"/>
              <a:t>‹#›</a:t>
            </a:fld>
            <a:endParaRPr lang="zh-CN" altLang="en-US"/>
          </a:p>
        </p:txBody>
      </p:sp>
    </p:spTree>
    <p:extLst>
      <p:ext uri="{BB962C8B-B14F-4D97-AF65-F5344CB8AC3E}">
        <p14:creationId xmlns:p14="http://schemas.microsoft.com/office/powerpoint/2010/main" val="371033787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0" name="Text Box 5"/>
          <p:cNvSpPr txBox="1">
            <a:spLocks noChangeArrowheads="1"/>
          </p:cNvSpPr>
          <p:nvPr/>
        </p:nvSpPr>
        <p:spPr bwMode="auto">
          <a:xfrm>
            <a:off x="1007534" y="6219825"/>
            <a:ext cx="2951770" cy="215444"/>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00" dirty="0">
                <a:solidFill>
                  <a:srgbClr val="000000"/>
                </a:solidFill>
                <a:latin typeface="FrutigerNext LT Bold" pitchFamily="34" charset="0"/>
                <a:ea typeface="MS PGothic" pitchFamily="34" charset="-128"/>
              </a:rPr>
              <a:t>HUAWEI TECHNOLOGIES CO., LTD.</a:t>
            </a:r>
          </a:p>
        </p:txBody>
      </p:sp>
      <p:pic>
        <p:nvPicPr>
          <p:cNvPr id="5125" name="Picture 6" descr="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25618" y="5684838"/>
            <a:ext cx="941916"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8"/>
          <p:cNvSpPr>
            <a:spLocks noGrp="1" noChangeArrowheads="1"/>
          </p:cNvSpPr>
          <p:nvPr>
            <p:ph type="title"/>
          </p:nvPr>
        </p:nvSpPr>
        <p:spPr bwMode="auto">
          <a:xfrm>
            <a:off x="1007534" y="4508501"/>
            <a:ext cx="7397751" cy="58477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zh-CN" altLang="en-US" dirty="0"/>
              <a:t>单击此处编辑母版标题样式</a:t>
            </a:r>
          </a:p>
        </p:txBody>
      </p:sp>
      <p:sp>
        <p:nvSpPr>
          <p:cNvPr id="5128" name="Rectangle 13"/>
          <p:cNvSpPr>
            <a:spLocks noChangeArrowheads="1"/>
          </p:cNvSpPr>
          <p:nvPr/>
        </p:nvSpPr>
        <p:spPr bwMode="auto">
          <a:xfrm>
            <a:off x="9647767" y="476250"/>
            <a:ext cx="195368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784225" eaLnBrk="0" hangingPunct="0"/>
            <a:r>
              <a:rPr lang="en-US" altLang="zh-CN" sz="1400" b="1" dirty="0">
                <a:solidFill>
                  <a:srgbClr val="666666"/>
                </a:solidFill>
                <a:latin typeface="FrutigerNext LT Bold" pitchFamily="34" charset="0"/>
                <a:ea typeface="MS PGothic" pitchFamily="34" charset="-128"/>
              </a:rPr>
              <a:t>Security Level: </a:t>
            </a:r>
          </a:p>
        </p:txBody>
      </p:sp>
      <p:sp>
        <p:nvSpPr>
          <p:cNvPr id="85" name="Rectangle 19"/>
          <p:cNvSpPr>
            <a:spLocks noGrp="1" noChangeArrowheads="1"/>
          </p:cNvSpPr>
          <p:nvPr>
            <p:ph type="dt" sz="quarter" idx="2"/>
          </p:nvPr>
        </p:nvSpPr>
        <p:spPr bwMode="auto">
          <a:xfrm>
            <a:off x="1007533" y="479426"/>
            <a:ext cx="2844800" cy="215444"/>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mn-lt"/>
                <a:ea typeface="+mj-ea"/>
              </a:defRPr>
            </a:lvl1pPr>
          </a:lstStyle>
          <a:p>
            <a:pPr>
              <a:defRPr/>
            </a:pPr>
            <a:endParaRPr lang="en-US" altLang="zh-CN" dirty="0"/>
          </a:p>
        </p:txBody>
      </p:sp>
      <p:sp>
        <p:nvSpPr>
          <p:cNvPr id="5130" name="Rectangle 17"/>
          <p:cNvSpPr>
            <a:spLocks noChangeArrowheads="1"/>
          </p:cNvSpPr>
          <p:nvPr/>
        </p:nvSpPr>
        <p:spPr bwMode="auto">
          <a:xfrm>
            <a:off x="-2603500" y="692150"/>
            <a:ext cx="2459567" cy="550068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marL="342900" indent="-342900" algn="r">
              <a:lnSpc>
                <a:spcPct val="125000"/>
              </a:lnSpc>
              <a:spcBef>
                <a:spcPct val="20000"/>
              </a:spcBef>
            </a:pPr>
            <a:r>
              <a:rPr lang="zh-CN" altLang="en-US" sz="1100" dirty="0">
                <a:solidFill>
                  <a:srgbClr val="FFFFFF"/>
                </a:solidFill>
                <a:latin typeface="Arial" pitchFamily="34" charset="0"/>
              </a:rPr>
              <a:t>英文标题</a:t>
            </a:r>
            <a:r>
              <a:rPr lang="en-US" altLang="zh-CN" sz="1100" dirty="0">
                <a:solidFill>
                  <a:srgbClr val="FFFFFF"/>
                </a:solidFill>
                <a:latin typeface="Arial" pitchFamily="34" charset="0"/>
              </a:rPr>
              <a:t>:32-35pt  </a:t>
            </a:r>
            <a:endParaRPr lang="zh-CN" altLang="en-US" sz="1100" dirty="0">
              <a:solidFill>
                <a:srgbClr val="FFFFFF"/>
              </a:solidFill>
              <a:latin typeface="Arial" pitchFamily="34" charset="0"/>
            </a:endParaRPr>
          </a:p>
          <a:p>
            <a:pPr marL="342900" indent="-342900" algn="r">
              <a:lnSpc>
                <a:spcPct val="125000"/>
              </a:lnSpc>
              <a:spcBef>
                <a:spcPct val="20000"/>
              </a:spcBef>
            </a:pPr>
            <a:r>
              <a:rPr lang="zh-CN" altLang="en-US" sz="1100" dirty="0">
                <a:solidFill>
                  <a:srgbClr val="FFFFFF"/>
                </a:solidFill>
                <a:latin typeface="Arial" pitchFamily="34" charset="0"/>
              </a:rPr>
              <a:t>颜色</a:t>
            </a:r>
            <a:r>
              <a:rPr lang="en-US" altLang="zh-CN" sz="1100" dirty="0">
                <a:solidFill>
                  <a:srgbClr val="FFFFFF"/>
                </a:solidFill>
                <a:latin typeface="Arial" pitchFamily="34" charset="0"/>
              </a:rPr>
              <a:t>: R153 G0 B0</a:t>
            </a:r>
          </a:p>
          <a:p>
            <a:pPr marL="342900" indent="-342900" algn="r">
              <a:lnSpc>
                <a:spcPct val="125000"/>
              </a:lnSpc>
              <a:spcBef>
                <a:spcPct val="20000"/>
              </a:spcBef>
            </a:pPr>
            <a:r>
              <a:rPr lang="zh-CN" altLang="en-US" sz="1100" dirty="0">
                <a:solidFill>
                  <a:srgbClr val="FFFFFF"/>
                </a:solidFill>
                <a:latin typeface="Arial" pitchFamily="34" charset="0"/>
              </a:rPr>
              <a:t>内部使用字体 </a:t>
            </a:r>
            <a:r>
              <a:rPr lang="en-US" altLang="zh-CN" sz="1100" dirty="0">
                <a:solidFill>
                  <a:srgbClr val="FFFFFF"/>
                </a:solidFill>
                <a:latin typeface="Arial" pitchFamily="34" charset="0"/>
              </a:rPr>
              <a:t>:</a:t>
            </a:r>
          </a:p>
          <a:p>
            <a:pPr marL="342900" indent="-342900" algn="r">
              <a:lnSpc>
                <a:spcPct val="125000"/>
              </a:lnSpc>
              <a:spcBef>
                <a:spcPct val="20000"/>
              </a:spcBef>
            </a:pPr>
            <a:r>
              <a:rPr lang="en-US" altLang="zh-CN" sz="1100" dirty="0">
                <a:solidFill>
                  <a:srgbClr val="FFFFFF"/>
                </a:solidFill>
                <a:latin typeface="Arial" pitchFamily="34" charset="0"/>
              </a:rPr>
              <a:t>FrutigerNext LT Medium</a:t>
            </a:r>
          </a:p>
          <a:p>
            <a:pPr marL="342900" indent="-342900" algn="r">
              <a:lnSpc>
                <a:spcPct val="125000"/>
              </a:lnSpc>
              <a:spcBef>
                <a:spcPct val="20000"/>
              </a:spcBef>
            </a:pPr>
            <a:r>
              <a:rPr lang="zh-CN" altLang="en-US" sz="1100" dirty="0">
                <a:solidFill>
                  <a:srgbClr val="FFFFFF"/>
                </a:solidFill>
                <a:latin typeface="Arial" pitchFamily="34" charset="0"/>
              </a:rPr>
              <a:t>外部使用字体 </a:t>
            </a:r>
            <a:r>
              <a:rPr lang="en-US" altLang="zh-CN" sz="1100" dirty="0">
                <a:solidFill>
                  <a:srgbClr val="FFFFFF"/>
                </a:solidFill>
                <a:latin typeface="Arial" pitchFamily="34" charset="0"/>
              </a:rPr>
              <a:t>: Arial</a:t>
            </a:r>
          </a:p>
          <a:p>
            <a:pPr marL="342900" indent="-342900" algn="r">
              <a:lnSpc>
                <a:spcPct val="75000"/>
              </a:lnSpc>
              <a:spcBef>
                <a:spcPct val="20000"/>
              </a:spcBef>
            </a:pPr>
            <a:endParaRPr lang="en-US" altLang="zh-CN" sz="1100" dirty="0">
              <a:solidFill>
                <a:srgbClr val="FFFFFF"/>
              </a:solidFill>
              <a:latin typeface="Arial" pitchFamily="34" charset="0"/>
            </a:endParaRPr>
          </a:p>
          <a:p>
            <a:pPr marL="342900" indent="-342900" algn="r">
              <a:lnSpc>
                <a:spcPct val="125000"/>
              </a:lnSpc>
              <a:spcBef>
                <a:spcPct val="20000"/>
              </a:spcBef>
            </a:pPr>
            <a:r>
              <a:rPr lang="zh-CN" altLang="en-US" sz="1100" dirty="0">
                <a:solidFill>
                  <a:srgbClr val="FFFFFF"/>
                </a:solidFill>
                <a:latin typeface="Arial" pitchFamily="34" charset="0"/>
              </a:rPr>
              <a:t>中文标题</a:t>
            </a:r>
            <a:r>
              <a:rPr lang="en-US" altLang="zh-CN" sz="1100" dirty="0">
                <a:solidFill>
                  <a:srgbClr val="FFFFFF"/>
                </a:solidFill>
                <a:latin typeface="Arial" pitchFamily="34" charset="0"/>
              </a:rPr>
              <a:t>:30-32pt  </a:t>
            </a:r>
            <a:endParaRPr lang="zh-CN" altLang="en-US" sz="1100" dirty="0">
              <a:solidFill>
                <a:srgbClr val="FFFFFF"/>
              </a:solidFill>
              <a:latin typeface="Arial" pitchFamily="34" charset="0"/>
            </a:endParaRPr>
          </a:p>
          <a:p>
            <a:pPr marL="342900" indent="-342900" algn="r">
              <a:lnSpc>
                <a:spcPct val="125000"/>
              </a:lnSpc>
              <a:spcBef>
                <a:spcPct val="20000"/>
              </a:spcBef>
            </a:pPr>
            <a:r>
              <a:rPr lang="zh-CN" altLang="en-US" sz="1100" dirty="0">
                <a:solidFill>
                  <a:srgbClr val="FFFFFF"/>
                </a:solidFill>
                <a:latin typeface="Arial" pitchFamily="34" charset="0"/>
              </a:rPr>
              <a:t>颜色</a:t>
            </a:r>
            <a:r>
              <a:rPr lang="en-US" altLang="zh-CN" sz="1100" dirty="0">
                <a:solidFill>
                  <a:srgbClr val="FFFFFF"/>
                </a:solidFill>
                <a:latin typeface="Arial" pitchFamily="34" charset="0"/>
              </a:rPr>
              <a:t>: R153 G0 B0</a:t>
            </a:r>
          </a:p>
          <a:p>
            <a:pPr marL="342900" indent="-342900" algn="r">
              <a:lnSpc>
                <a:spcPct val="125000"/>
              </a:lnSpc>
              <a:spcBef>
                <a:spcPct val="20000"/>
              </a:spcBef>
            </a:pPr>
            <a:r>
              <a:rPr lang="zh-CN" altLang="en-US" sz="1100" dirty="0">
                <a:solidFill>
                  <a:srgbClr val="FFFFFF"/>
                </a:solidFill>
                <a:latin typeface="Arial" pitchFamily="34" charset="0"/>
              </a:rPr>
              <a:t>字体</a:t>
            </a:r>
            <a:r>
              <a:rPr lang="en-US" altLang="zh-CN" sz="1100" dirty="0">
                <a:solidFill>
                  <a:srgbClr val="FFFFFF"/>
                </a:solidFill>
                <a:latin typeface="Arial" pitchFamily="34" charset="0"/>
              </a:rPr>
              <a:t>:</a:t>
            </a:r>
            <a:r>
              <a:rPr lang="zh-CN" altLang="en-US" sz="1100" dirty="0">
                <a:solidFill>
                  <a:srgbClr val="FFFFFF"/>
                </a:solidFill>
                <a:latin typeface="Arial" pitchFamily="34" charset="0"/>
              </a:rPr>
              <a:t>黑体</a:t>
            </a:r>
          </a:p>
          <a:p>
            <a:pPr marL="342900" indent="-342900" algn="r">
              <a:lnSpc>
                <a:spcPct val="125000"/>
              </a:lnSpc>
              <a:spcBef>
                <a:spcPct val="20000"/>
              </a:spcBef>
            </a:pPr>
            <a:endParaRPr lang="zh-CN" altLang="en-US" sz="1100" dirty="0">
              <a:solidFill>
                <a:srgbClr val="FFFFFF"/>
              </a:solidFill>
              <a:latin typeface="Arial" pitchFamily="34" charset="0"/>
            </a:endParaRPr>
          </a:p>
          <a:p>
            <a:pPr marL="342900" indent="-342900" algn="r">
              <a:lnSpc>
                <a:spcPct val="125000"/>
              </a:lnSpc>
              <a:spcBef>
                <a:spcPct val="20000"/>
              </a:spcBef>
            </a:pPr>
            <a:endParaRPr lang="zh-CN" altLang="en-US" sz="1100" dirty="0">
              <a:solidFill>
                <a:srgbClr val="FFFFFF"/>
              </a:solidFill>
              <a:latin typeface="Arial" pitchFamily="34" charset="0"/>
            </a:endParaRPr>
          </a:p>
          <a:p>
            <a:pPr marL="342900" indent="-342900" algn="r">
              <a:lnSpc>
                <a:spcPct val="125000"/>
              </a:lnSpc>
              <a:spcBef>
                <a:spcPct val="20000"/>
              </a:spcBef>
            </a:pPr>
            <a:endParaRPr lang="zh-CN" altLang="en-US" sz="1100" dirty="0">
              <a:solidFill>
                <a:srgbClr val="FFFFFF"/>
              </a:solidFill>
              <a:latin typeface="Arial" pitchFamily="34" charset="0"/>
            </a:endParaRPr>
          </a:p>
          <a:p>
            <a:pPr marL="342900" indent="-342900" algn="r">
              <a:lnSpc>
                <a:spcPct val="125000"/>
              </a:lnSpc>
              <a:spcBef>
                <a:spcPct val="20000"/>
              </a:spcBef>
            </a:pPr>
            <a:r>
              <a:rPr lang="zh-CN" altLang="en-US" sz="1100" dirty="0">
                <a:solidFill>
                  <a:srgbClr val="FFFFFF"/>
                </a:solidFill>
                <a:latin typeface="Arial" pitchFamily="34" charset="0"/>
              </a:rPr>
              <a:t>英文正文</a:t>
            </a:r>
            <a:r>
              <a:rPr lang="en-US" altLang="zh-CN" sz="1100" dirty="0">
                <a:solidFill>
                  <a:srgbClr val="FFFFFF"/>
                </a:solidFill>
                <a:latin typeface="Arial" pitchFamily="34" charset="0"/>
              </a:rPr>
              <a:t>:20-22pt</a:t>
            </a:r>
          </a:p>
          <a:p>
            <a:pPr marL="342900" indent="-342900" algn="r">
              <a:lnSpc>
                <a:spcPct val="125000"/>
              </a:lnSpc>
              <a:spcBef>
                <a:spcPct val="20000"/>
              </a:spcBef>
            </a:pPr>
            <a:r>
              <a:rPr lang="zh-CN" altLang="en-US" sz="1100" dirty="0">
                <a:solidFill>
                  <a:srgbClr val="FFFFFF"/>
                </a:solidFill>
                <a:latin typeface="Arial" pitchFamily="34" charset="0"/>
              </a:rPr>
              <a:t>子目录 </a:t>
            </a:r>
            <a:r>
              <a:rPr lang="en-US" altLang="zh-CN" sz="1100" dirty="0">
                <a:solidFill>
                  <a:srgbClr val="FFFFFF"/>
                </a:solidFill>
                <a:latin typeface="Arial" pitchFamily="34" charset="0"/>
              </a:rPr>
              <a:t>(2-5</a:t>
            </a:r>
            <a:r>
              <a:rPr lang="zh-CN" altLang="en-US" sz="1100" dirty="0">
                <a:solidFill>
                  <a:srgbClr val="FFFFFF"/>
                </a:solidFill>
                <a:latin typeface="Arial" pitchFamily="34" charset="0"/>
              </a:rPr>
              <a:t>级</a:t>
            </a:r>
            <a:r>
              <a:rPr lang="en-US" altLang="zh-CN" sz="1100" dirty="0">
                <a:solidFill>
                  <a:srgbClr val="FFFFFF"/>
                </a:solidFill>
                <a:latin typeface="Arial" pitchFamily="34" charset="0"/>
              </a:rPr>
              <a:t>) :18pt  </a:t>
            </a:r>
          </a:p>
          <a:p>
            <a:pPr marL="342900" indent="-342900" algn="r">
              <a:lnSpc>
                <a:spcPct val="125000"/>
              </a:lnSpc>
              <a:spcBef>
                <a:spcPct val="20000"/>
              </a:spcBef>
            </a:pPr>
            <a:r>
              <a:rPr lang="zh-CN" altLang="en-US" sz="1100" dirty="0">
                <a:solidFill>
                  <a:srgbClr val="FFFFFF"/>
                </a:solidFill>
                <a:latin typeface="Arial" pitchFamily="34" charset="0"/>
              </a:rPr>
              <a:t>颜色</a:t>
            </a:r>
            <a:r>
              <a:rPr lang="en-US" altLang="zh-CN" sz="1100" dirty="0">
                <a:solidFill>
                  <a:srgbClr val="FFFFFF"/>
                </a:solidFill>
                <a:latin typeface="Arial" pitchFamily="34" charset="0"/>
              </a:rPr>
              <a:t>:</a:t>
            </a:r>
            <a:r>
              <a:rPr lang="zh-CN" altLang="en-US" sz="1100" dirty="0">
                <a:solidFill>
                  <a:srgbClr val="FFFFFF"/>
                </a:solidFill>
                <a:latin typeface="Arial" pitchFamily="34" charset="0"/>
              </a:rPr>
              <a:t>黑色</a:t>
            </a:r>
          </a:p>
          <a:p>
            <a:pPr marL="342900" indent="-342900" algn="r">
              <a:lnSpc>
                <a:spcPct val="125000"/>
              </a:lnSpc>
              <a:spcBef>
                <a:spcPct val="20000"/>
              </a:spcBef>
            </a:pPr>
            <a:r>
              <a:rPr lang="zh-CN" altLang="en-US" sz="1100" dirty="0">
                <a:solidFill>
                  <a:srgbClr val="FFFFFF"/>
                </a:solidFill>
                <a:latin typeface="Arial" pitchFamily="34" charset="0"/>
              </a:rPr>
              <a:t>内部使用字体 </a:t>
            </a:r>
            <a:r>
              <a:rPr lang="en-US" altLang="zh-CN" sz="1100" dirty="0">
                <a:solidFill>
                  <a:srgbClr val="FFFFFF"/>
                </a:solidFill>
                <a:latin typeface="Arial" pitchFamily="34" charset="0"/>
              </a:rPr>
              <a:t>:</a:t>
            </a:r>
          </a:p>
          <a:p>
            <a:pPr marL="342900" indent="-342900" algn="r">
              <a:lnSpc>
                <a:spcPct val="125000"/>
              </a:lnSpc>
              <a:spcBef>
                <a:spcPct val="20000"/>
              </a:spcBef>
            </a:pPr>
            <a:r>
              <a:rPr lang="en-US" altLang="zh-CN" sz="1100" dirty="0">
                <a:solidFill>
                  <a:srgbClr val="FFFFFF"/>
                </a:solidFill>
                <a:latin typeface="Arial" pitchFamily="34" charset="0"/>
              </a:rPr>
              <a:t>FrutigerNext LT Regular</a:t>
            </a:r>
          </a:p>
          <a:p>
            <a:pPr marL="342900" indent="-342900" algn="r">
              <a:lnSpc>
                <a:spcPct val="125000"/>
              </a:lnSpc>
              <a:spcBef>
                <a:spcPct val="20000"/>
              </a:spcBef>
            </a:pPr>
            <a:r>
              <a:rPr lang="zh-CN" altLang="en-US" sz="1100" dirty="0">
                <a:solidFill>
                  <a:srgbClr val="FFFFFF"/>
                </a:solidFill>
                <a:latin typeface="Arial" pitchFamily="34" charset="0"/>
              </a:rPr>
              <a:t>外部使用字体 </a:t>
            </a:r>
            <a:r>
              <a:rPr lang="en-US" altLang="zh-CN" sz="1100" dirty="0">
                <a:solidFill>
                  <a:srgbClr val="FFFFFF"/>
                </a:solidFill>
                <a:latin typeface="Arial" pitchFamily="34" charset="0"/>
              </a:rPr>
              <a:t>: Arial</a:t>
            </a:r>
          </a:p>
          <a:p>
            <a:pPr marL="342900" indent="-342900" algn="r">
              <a:lnSpc>
                <a:spcPct val="75000"/>
              </a:lnSpc>
              <a:spcBef>
                <a:spcPct val="20000"/>
              </a:spcBef>
            </a:pPr>
            <a:endParaRPr lang="en-US" altLang="zh-CN" sz="1100" dirty="0">
              <a:solidFill>
                <a:srgbClr val="FFFFFF"/>
              </a:solidFill>
              <a:latin typeface="Arial" pitchFamily="34" charset="0"/>
            </a:endParaRPr>
          </a:p>
          <a:p>
            <a:pPr marL="342900" indent="-342900" algn="r">
              <a:lnSpc>
                <a:spcPct val="125000"/>
              </a:lnSpc>
              <a:spcBef>
                <a:spcPct val="20000"/>
              </a:spcBef>
            </a:pPr>
            <a:r>
              <a:rPr lang="zh-CN" altLang="en-US" sz="1100" dirty="0">
                <a:solidFill>
                  <a:srgbClr val="FFFFFF"/>
                </a:solidFill>
                <a:latin typeface="Arial" pitchFamily="34" charset="0"/>
              </a:rPr>
              <a:t>中文正文</a:t>
            </a:r>
            <a:r>
              <a:rPr lang="en-US" altLang="zh-CN" sz="1100" dirty="0">
                <a:solidFill>
                  <a:srgbClr val="FFFFFF"/>
                </a:solidFill>
                <a:latin typeface="Arial" pitchFamily="34" charset="0"/>
              </a:rPr>
              <a:t>:18-20pt</a:t>
            </a:r>
          </a:p>
          <a:p>
            <a:pPr marL="342900" indent="-342900" algn="r">
              <a:lnSpc>
                <a:spcPct val="125000"/>
              </a:lnSpc>
              <a:spcBef>
                <a:spcPct val="20000"/>
              </a:spcBef>
            </a:pPr>
            <a:r>
              <a:rPr lang="zh-CN" altLang="en-US" sz="1100" dirty="0">
                <a:solidFill>
                  <a:srgbClr val="FFFFFF"/>
                </a:solidFill>
                <a:latin typeface="Arial" pitchFamily="34" charset="0"/>
              </a:rPr>
              <a:t>子目录</a:t>
            </a:r>
            <a:r>
              <a:rPr lang="en-US" altLang="zh-CN" sz="1100" dirty="0">
                <a:solidFill>
                  <a:srgbClr val="FFFFFF"/>
                </a:solidFill>
                <a:latin typeface="Arial" pitchFamily="34" charset="0"/>
              </a:rPr>
              <a:t>(2-5</a:t>
            </a:r>
            <a:r>
              <a:rPr lang="zh-CN" altLang="en-US" sz="1100" dirty="0">
                <a:solidFill>
                  <a:srgbClr val="FFFFFF"/>
                </a:solidFill>
                <a:latin typeface="Arial" pitchFamily="34" charset="0"/>
              </a:rPr>
              <a:t>级</a:t>
            </a:r>
            <a:r>
              <a:rPr lang="en-US" altLang="zh-CN" sz="1100" dirty="0">
                <a:solidFill>
                  <a:srgbClr val="FFFFFF"/>
                </a:solidFill>
                <a:latin typeface="Arial" pitchFamily="34" charset="0"/>
              </a:rPr>
              <a:t>):18pt </a:t>
            </a:r>
            <a:endParaRPr lang="zh-CN" altLang="en-US" sz="1100" dirty="0">
              <a:solidFill>
                <a:srgbClr val="FFFFFF"/>
              </a:solidFill>
              <a:latin typeface="Arial" pitchFamily="34" charset="0"/>
            </a:endParaRPr>
          </a:p>
          <a:p>
            <a:pPr marL="342900" indent="-342900" algn="r">
              <a:lnSpc>
                <a:spcPct val="125000"/>
              </a:lnSpc>
              <a:spcBef>
                <a:spcPct val="20000"/>
              </a:spcBef>
            </a:pPr>
            <a:r>
              <a:rPr lang="zh-CN" altLang="en-US" sz="1100" dirty="0">
                <a:solidFill>
                  <a:srgbClr val="FFFFFF"/>
                </a:solidFill>
                <a:latin typeface="Arial" pitchFamily="34" charset="0"/>
              </a:rPr>
              <a:t>颜色</a:t>
            </a:r>
            <a:r>
              <a:rPr lang="en-US" altLang="zh-CN" sz="1100" dirty="0">
                <a:solidFill>
                  <a:srgbClr val="FFFFFF"/>
                </a:solidFill>
                <a:latin typeface="Arial" pitchFamily="34" charset="0"/>
              </a:rPr>
              <a:t>:</a:t>
            </a:r>
            <a:r>
              <a:rPr lang="zh-CN" altLang="en-US" sz="1100" dirty="0">
                <a:solidFill>
                  <a:srgbClr val="FFFFFF"/>
                </a:solidFill>
                <a:latin typeface="Arial" pitchFamily="34" charset="0"/>
              </a:rPr>
              <a:t>黑色</a:t>
            </a:r>
          </a:p>
          <a:p>
            <a:pPr marL="342900" indent="-342900" algn="r">
              <a:lnSpc>
                <a:spcPct val="125000"/>
              </a:lnSpc>
              <a:spcBef>
                <a:spcPct val="20000"/>
              </a:spcBef>
            </a:pPr>
            <a:r>
              <a:rPr lang="zh-CN" altLang="en-US" sz="1100" dirty="0">
                <a:solidFill>
                  <a:srgbClr val="FFFFFF"/>
                </a:solidFill>
                <a:latin typeface="Arial" pitchFamily="34" charset="0"/>
              </a:rPr>
              <a:t>字体</a:t>
            </a:r>
            <a:r>
              <a:rPr lang="en-US" altLang="zh-CN" sz="1100" dirty="0">
                <a:solidFill>
                  <a:srgbClr val="FFFFFF"/>
                </a:solidFill>
                <a:latin typeface="Arial" pitchFamily="34" charset="0"/>
              </a:rPr>
              <a:t>:</a:t>
            </a:r>
            <a:r>
              <a:rPr lang="zh-CN" altLang="en-US" sz="1100" dirty="0">
                <a:solidFill>
                  <a:srgbClr val="FFFFFF"/>
                </a:solidFill>
                <a:latin typeface="Arial" pitchFamily="34" charset="0"/>
              </a:rPr>
              <a:t>细黑体 </a:t>
            </a:r>
            <a:endParaRPr lang="zh-CN" altLang="en-US" sz="1100" dirty="0">
              <a:solidFill>
                <a:srgbClr val="000000"/>
              </a:solidFill>
              <a:latin typeface="Arial" pitchFamily="34" charset="0"/>
            </a:endParaRPr>
          </a:p>
        </p:txBody>
      </p:sp>
      <p:grpSp>
        <p:nvGrpSpPr>
          <p:cNvPr id="5131" name="Group 85"/>
          <p:cNvGrpSpPr>
            <a:grpSpLocks/>
          </p:cNvGrpSpPr>
          <p:nvPr/>
        </p:nvGrpSpPr>
        <p:grpSpPr bwMode="auto">
          <a:xfrm>
            <a:off x="12433301" y="3511550"/>
            <a:ext cx="1225551" cy="3224212"/>
            <a:chOff x="5839" y="2251"/>
            <a:chExt cx="579" cy="2031"/>
          </a:xfrm>
        </p:grpSpPr>
        <p:sp>
          <p:nvSpPr>
            <p:cNvPr id="5134" name="Rectangle 86"/>
            <p:cNvSpPr>
              <a:spLocks noChangeArrowheads="1"/>
            </p:cNvSpPr>
            <p:nvPr userDrawn="1"/>
          </p:nvSpPr>
          <p:spPr bwMode="auto">
            <a:xfrm>
              <a:off x="5839" y="3143"/>
              <a:ext cx="579" cy="23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endParaRPr lang="zh-CN" altLang="en-US"/>
            </a:p>
          </p:txBody>
        </p:sp>
        <p:grpSp>
          <p:nvGrpSpPr>
            <p:cNvPr id="5135" name="Group 87"/>
            <p:cNvGrpSpPr>
              <a:grpSpLocks/>
            </p:cNvGrpSpPr>
            <p:nvPr userDrawn="1"/>
          </p:nvGrpSpPr>
          <p:grpSpPr bwMode="auto">
            <a:xfrm>
              <a:off x="5893" y="2387"/>
              <a:ext cx="466" cy="115"/>
              <a:chOff x="5893" y="2387"/>
              <a:chExt cx="466" cy="115"/>
            </a:xfrm>
          </p:grpSpPr>
          <p:sp>
            <p:nvSpPr>
              <p:cNvPr id="5196" name="Rectangle 88"/>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97" name="Rectangle 89"/>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98" name="Rectangle 90"/>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99" name="Rectangle 91"/>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36" name="Group 92"/>
            <p:cNvGrpSpPr>
              <a:grpSpLocks/>
            </p:cNvGrpSpPr>
            <p:nvPr userDrawn="1"/>
          </p:nvGrpSpPr>
          <p:grpSpPr bwMode="auto">
            <a:xfrm>
              <a:off x="5893" y="2523"/>
              <a:ext cx="466" cy="115"/>
              <a:chOff x="5893" y="2523"/>
              <a:chExt cx="466" cy="115"/>
            </a:xfrm>
          </p:grpSpPr>
          <p:sp>
            <p:nvSpPr>
              <p:cNvPr id="5192" name="Rectangle 93"/>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93" name="Rectangle 94"/>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94" name="Rectangle 95"/>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95" name="Rectangle 96"/>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37" name="Group 97"/>
            <p:cNvGrpSpPr>
              <a:grpSpLocks/>
            </p:cNvGrpSpPr>
            <p:nvPr userDrawn="1"/>
          </p:nvGrpSpPr>
          <p:grpSpPr bwMode="auto">
            <a:xfrm>
              <a:off x="5893" y="2659"/>
              <a:ext cx="466" cy="115"/>
              <a:chOff x="5893" y="2659"/>
              <a:chExt cx="466" cy="115"/>
            </a:xfrm>
          </p:grpSpPr>
          <p:sp>
            <p:nvSpPr>
              <p:cNvPr id="5188" name="Rectangle 98"/>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89" name="Rectangle 99"/>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90" name="Rectangle 100"/>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91" name="Rectangle 101"/>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38" name="Group 102"/>
            <p:cNvGrpSpPr>
              <a:grpSpLocks/>
            </p:cNvGrpSpPr>
            <p:nvPr userDrawn="1"/>
          </p:nvGrpSpPr>
          <p:grpSpPr bwMode="auto">
            <a:xfrm>
              <a:off x="5893" y="2251"/>
              <a:ext cx="466" cy="119"/>
              <a:chOff x="5893" y="2251"/>
              <a:chExt cx="466" cy="119"/>
            </a:xfrm>
          </p:grpSpPr>
          <p:sp>
            <p:nvSpPr>
              <p:cNvPr id="5184" name="Rectangle 103"/>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85" name="Rectangle 104"/>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86" name="Rectangle 105"/>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87" name="Rectangle 106"/>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39" name="Group 107"/>
            <p:cNvGrpSpPr>
              <a:grpSpLocks/>
            </p:cNvGrpSpPr>
            <p:nvPr userDrawn="1"/>
          </p:nvGrpSpPr>
          <p:grpSpPr bwMode="auto">
            <a:xfrm>
              <a:off x="5893" y="2886"/>
              <a:ext cx="466" cy="115"/>
              <a:chOff x="5893" y="2886"/>
              <a:chExt cx="466" cy="115"/>
            </a:xfrm>
          </p:grpSpPr>
          <p:sp>
            <p:nvSpPr>
              <p:cNvPr id="5180" name="Rectangle 108"/>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81" name="Rectangle 109"/>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82" name="Rectangle 110"/>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83" name="Rectangle 111"/>
              <p:cNvSpPr>
                <a:spLocks noChangeArrowheads="1"/>
              </p:cNvSpPr>
              <p:nvPr userDrawn="1"/>
            </p:nvSpPr>
            <p:spPr bwMode="auto">
              <a:xfrm flipV="1">
                <a:off x="5893" y="2886"/>
                <a:ext cx="117" cy="11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40" name="Group 112"/>
            <p:cNvGrpSpPr>
              <a:grpSpLocks/>
            </p:cNvGrpSpPr>
            <p:nvPr userDrawn="1"/>
          </p:nvGrpSpPr>
          <p:grpSpPr bwMode="auto">
            <a:xfrm>
              <a:off x="5893" y="3022"/>
              <a:ext cx="466" cy="115"/>
              <a:chOff x="5893" y="3022"/>
              <a:chExt cx="466" cy="115"/>
            </a:xfrm>
          </p:grpSpPr>
          <p:sp>
            <p:nvSpPr>
              <p:cNvPr id="5176" name="Rectangle 113"/>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77" name="Rectangle 114"/>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78" name="Rectangle 115"/>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79" name="Rectangle 116"/>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41" name="Group 117"/>
            <p:cNvGrpSpPr>
              <a:grpSpLocks/>
            </p:cNvGrpSpPr>
            <p:nvPr userDrawn="1"/>
          </p:nvGrpSpPr>
          <p:grpSpPr bwMode="auto">
            <a:xfrm>
              <a:off x="5893" y="3158"/>
              <a:ext cx="466" cy="115"/>
              <a:chOff x="5893" y="3158"/>
              <a:chExt cx="466" cy="115"/>
            </a:xfrm>
          </p:grpSpPr>
          <p:sp>
            <p:nvSpPr>
              <p:cNvPr id="5172" name="Rectangle 118"/>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73" name="Rectangle 119"/>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74" name="Rectangle 120"/>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75" name="Rectangle 121"/>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42" name="Group 122"/>
            <p:cNvGrpSpPr>
              <a:grpSpLocks/>
            </p:cNvGrpSpPr>
            <p:nvPr userDrawn="1"/>
          </p:nvGrpSpPr>
          <p:grpSpPr bwMode="auto">
            <a:xfrm>
              <a:off x="5893" y="3385"/>
              <a:ext cx="466" cy="115"/>
              <a:chOff x="5893" y="3385"/>
              <a:chExt cx="466" cy="115"/>
            </a:xfrm>
          </p:grpSpPr>
          <p:sp>
            <p:nvSpPr>
              <p:cNvPr id="5168" name="Rectangle 123"/>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69" name="Rectangle 124"/>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70" name="Rectangle 125"/>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71" name="Rectangle 126"/>
              <p:cNvSpPr>
                <a:spLocks noChangeArrowheads="1"/>
              </p:cNvSpPr>
              <p:nvPr userDrawn="1"/>
            </p:nvSpPr>
            <p:spPr bwMode="auto">
              <a:xfrm flipV="1">
                <a:off x="5893" y="3385"/>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43" name="Group 127"/>
            <p:cNvGrpSpPr>
              <a:grpSpLocks/>
            </p:cNvGrpSpPr>
            <p:nvPr userDrawn="1"/>
          </p:nvGrpSpPr>
          <p:grpSpPr bwMode="auto">
            <a:xfrm>
              <a:off x="5893" y="3521"/>
              <a:ext cx="466" cy="115"/>
              <a:chOff x="5893" y="3521"/>
              <a:chExt cx="466" cy="115"/>
            </a:xfrm>
          </p:grpSpPr>
          <p:sp>
            <p:nvSpPr>
              <p:cNvPr id="5164" name="Rectangle 128"/>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65" name="Rectangle 129"/>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66" name="Rectangle 130"/>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67" name="Rectangle 131"/>
              <p:cNvSpPr>
                <a:spLocks noChangeArrowheads="1"/>
              </p:cNvSpPr>
              <p:nvPr userDrawn="1"/>
            </p:nvSpPr>
            <p:spPr bwMode="auto">
              <a:xfrm flipV="1">
                <a:off x="5893" y="3521"/>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44" name="Group 132"/>
            <p:cNvGrpSpPr>
              <a:grpSpLocks/>
            </p:cNvGrpSpPr>
            <p:nvPr userDrawn="1"/>
          </p:nvGrpSpPr>
          <p:grpSpPr bwMode="auto">
            <a:xfrm>
              <a:off x="5893" y="3657"/>
              <a:ext cx="466" cy="115"/>
              <a:chOff x="5893" y="3657"/>
              <a:chExt cx="466" cy="115"/>
            </a:xfrm>
          </p:grpSpPr>
          <p:sp>
            <p:nvSpPr>
              <p:cNvPr id="5160" name="Rectangle 133"/>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61" name="Rectangle 134"/>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62" name="Rectangle 135"/>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63" name="Rectangle 136"/>
              <p:cNvSpPr>
                <a:spLocks noChangeArrowheads="1"/>
              </p:cNvSpPr>
              <p:nvPr userDrawn="1"/>
            </p:nvSpPr>
            <p:spPr bwMode="auto">
              <a:xfrm flipV="1">
                <a:off x="5893" y="3657"/>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45" name="Group 137"/>
            <p:cNvGrpSpPr>
              <a:grpSpLocks/>
            </p:cNvGrpSpPr>
            <p:nvPr userDrawn="1"/>
          </p:nvGrpSpPr>
          <p:grpSpPr bwMode="auto">
            <a:xfrm>
              <a:off x="5893" y="3884"/>
              <a:ext cx="466" cy="115"/>
              <a:chOff x="5893" y="3884"/>
              <a:chExt cx="466" cy="115"/>
            </a:xfrm>
          </p:grpSpPr>
          <p:sp>
            <p:nvSpPr>
              <p:cNvPr id="5156" name="Rectangle 138"/>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57" name="Rectangle 139"/>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58" name="Rectangle 140"/>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59" name="Rectangle 141"/>
              <p:cNvSpPr>
                <a:spLocks noChangeArrowheads="1"/>
              </p:cNvSpPr>
              <p:nvPr userDrawn="1"/>
            </p:nvSpPr>
            <p:spPr bwMode="auto">
              <a:xfrm flipV="1">
                <a:off x="5893" y="3884"/>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46" name="Group 142"/>
            <p:cNvGrpSpPr>
              <a:grpSpLocks/>
            </p:cNvGrpSpPr>
            <p:nvPr userDrawn="1"/>
          </p:nvGrpSpPr>
          <p:grpSpPr bwMode="auto">
            <a:xfrm>
              <a:off x="5893" y="4026"/>
              <a:ext cx="466" cy="115"/>
              <a:chOff x="5893" y="4026"/>
              <a:chExt cx="466" cy="115"/>
            </a:xfrm>
          </p:grpSpPr>
          <p:sp>
            <p:nvSpPr>
              <p:cNvPr id="5152" name="Rectangle 143"/>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53" name="Rectangle 144"/>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54" name="Rectangle 145"/>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55" name="Rectangle 146"/>
              <p:cNvSpPr>
                <a:spLocks noChangeArrowheads="1"/>
              </p:cNvSpPr>
              <p:nvPr userDrawn="1"/>
            </p:nvSpPr>
            <p:spPr bwMode="auto">
              <a:xfrm flipV="1">
                <a:off x="5893" y="4026"/>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47" name="Group 147"/>
            <p:cNvGrpSpPr>
              <a:grpSpLocks/>
            </p:cNvGrpSpPr>
            <p:nvPr userDrawn="1"/>
          </p:nvGrpSpPr>
          <p:grpSpPr bwMode="auto">
            <a:xfrm>
              <a:off x="5893" y="4167"/>
              <a:ext cx="466" cy="115"/>
              <a:chOff x="5893" y="4167"/>
              <a:chExt cx="466" cy="115"/>
            </a:xfrm>
          </p:grpSpPr>
          <p:sp>
            <p:nvSpPr>
              <p:cNvPr id="5148" name="Rectangle 148"/>
              <p:cNvSpPr>
                <a:spLocks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49" name="Rectangle 149"/>
              <p:cNvSpPr>
                <a:spLocks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50" name="Rectangle 150"/>
              <p:cNvSpPr>
                <a:spLocks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51" name="Rectangle 151"/>
              <p:cNvSpPr>
                <a:spLocks noChangeArrowheads="1"/>
              </p:cNvSpPr>
              <p:nvPr userDrawn="1"/>
            </p:nvSpPr>
            <p:spPr bwMode="auto">
              <a:xfrm flipV="1">
                <a:off x="5893" y="4167"/>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5132" name="Rectangle 152"/>
          <p:cNvSpPr>
            <a:spLocks noChangeArrowheads="1"/>
          </p:cNvSpPr>
          <p:nvPr/>
        </p:nvSpPr>
        <p:spPr bwMode="auto">
          <a:xfrm>
            <a:off x="12335934" y="1341438"/>
            <a:ext cx="1589617" cy="1333559"/>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a:lnSpc>
                <a:spcPct val="120000"/>
              </a:lnSpc>
              <a:spcBef>
                <a:spcPct val="20000"/>
              </a:spcBef>
            </a:pPr>
            <a:r>
              <a:rPr lang="zh-CN" altLang="en-US" sz="1100">
                <a:solidFill>
                  <a:srgbClr val="FFFFFF"/>
                </a:solidFill>
                <a:latin typeface="Arial" pitchFamily="34" charset="0"/>
              </a:rPr>
              <a:t>配色参考方案：</a:t>
            </a:r>
          </a:p>
          <a:p>
            <a:pPr>
              <a:lnSpc>
                <a:spcPct val="120000"/>
              </a:lnSpc>
              <a:spcBef>
                <a:spcPct val="20000"/>
              </a:spcBef>
            </a:pPr>
            <a:r>
              <a:rPr lang="zh-CN" altLang="en-US" sz="1100">
                <a:solidFill>
                  <a:srgbClr val="FFFFFF"/>
                </a:solidFill>
                <a:latin typeface="Arial" pitchFamily="34" charset="0"/>
              </a:rPr>
              <a:t>建议同一页面内不超过四种颜色，以下是</a:t>
            </a:r>
            <a:r>
              <a:rPr lang="en-US" altLang="zh-CN" sz="1100" dirty="0">
                <a:solidFill>
                  <a:srgbClr val="FFFFFF"/>
                </a:solidFill>
                <a:latin typeface="Arial" pitchFamily="34" charset="0"/>
              </a:rPr>
              <a:t>13</a:t>
            </a:r>
            <a:r>
              <a:rPr lang="zh-CN" altLang="en-US" sz="1100">
                <a:solidFill>
                  <a:srgbClr val="FFFFFF"/>
                </a:solidFill>
                <a:latin typeface="Arial" pitchFamily="34" charset="0"/>
              </a:rPr>
              <a:t>组配色方案，同一页面内只选择一组使用。（仅供参考）</a:t>
            </a:r>
          </a:p>
        </p:txBody>
      </p:sp>
      <p:sp>
        <p:nvSpPr>
          <p:cNvPr id="5133" name="Rectangle 153"/>
          <p:cNvSpPr>
            <a:spLocks noChangeArrowheads="1"/>
          </p:cNvSpPr>
          <p:nvPr/>
        </p:nvSpPr>
        <p:spPr bwMode="auto">
          <a:xfrm>
            <a:off x="12335934" y="7938"/>
            <a:ext cx="1494367" cy="487174"/>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a:lnSpc>
                <a:spcPct val="120000"/>
              </a:lnSpc>
              <a:spcBef>
                <a:spcPct val="20000"/>
              </a:spcBef>
            </a:pPr>
            <a:r>
              <a:rPr lang="zh-CN" altLang="en-US" sz="1100">
                <a:solidFill>
                  <a:srgbClr val="FFFFFF"/>
                </a:solidFill>
                <a:latin typeface="Arial" pitchFamily="34" charset="0"/>
              </a:rPr>
              <a:t>客户或者合作伙伴的标志放在右上角</a:t>
            </a:r>
            <a:r>
              <a:rPr lang="en-US" altLang="zh-CN" sz="1100" dirty="0">
                <a:solidFill>
                  <a:srgbClr val="FFFFFF"/>
                </a:solidFill>
                <a:latin typeface="Arial" pitchFamily="34" charset="0"/>
              </a:rPr>
              <a:t>.</a:t>
            </a:r>
            <a:endParaRPr lang="zh-CN" altLang="en-US" sz="1100">
              <a:solidFill>
                <a:srgbClr val="FFFFFF"/>
              </a:solidFill>
              <a:latin typeface="Arial" pitchFamily="34" charset="0"/>
            </a:endParaRPr>
          </a:p>
        </p:txBody>
      </p:sp>
      <p:pic>
        <p:nvPicPr>
          <p:cNvPr id="5200" name="Picture 80" descr="200016582-001副本"/>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268413"/>
            <a:ext cx="12192000" cy="2951162"/>
          </a:xfrm>
          <a:prstGeom prst="rect">
            <a:avLst/>
          </a:prstGeom>
          <a:noFill/>
          <a:extLst>
            <a:ext uri="{909E8E84-426E-40DD-AFC4-6F175D3DCCD1}">
              <a14:hiddenFill xmlns:a14="http://schemas.microsoft.com/office/drawing/2010/main">
                <a:solidFill>
                  <a:srgbClr val="FFFFFF"/>
                </a:solidFill>
              </a14:hiddenFill>
            </a:ext>
          </a:extLst>
        </p:spPr>
      </p:pic>
      <p:pic>
        <p:nvPicPr>
          <p:cNvPr id="5201" name="Picture 81" descr="未标题-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11067" y="1268414"/>
            <a:ext cx="4080933" cy="2949575"/>
          </a:xfrm>
          <a:prstGeom prst="rect">
            <a:avLst/>
          </a:prstGeom>
          <a:noFill/>
          <a:extLst>
            <a:ext uri="{909E8E84-426E-40DD-AFC4-6F175D3DCCD1}">
              <a14:hiddenFill xmlns:a14="http://schemas.microsoft.com/office/drawing/2010/main">
                <a:solidFill>
                  <a:srgbClr val="FFFFFF"/>
                </a:solidFill>
              </a14:hiddenFill>
            </a:ext>
          </a:extLst>
        </p:spPr>
      </p:pic>
      <p:sp>
        <p:nvSpPr>
          <p:cNvPr id="82" name="Text Box 7"/>
          <p:cNvSpPr txBox="1">
            <a:spLocks noChangeArrowheads="1"/>
          </p:cNvSpPr>
          <p:nvPr/>
        </p:nvSpPr>
        <p:spPr bwMode="auto">
          <a:xfrm>
            <a:off x="9639300" y="3795714"/>
            <a:ext cx="1269899" cy="246221"/>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a:solidFill>
                  <a:srgbClr val="FFFFFF"/>
                </a:solidFill>
                <a:latin typeface="FrutigerNext LT Bold" pitchFamily="34" charset="0"/>
                <a:ea typeface="MS PGothic" pitchFamily="34" charset="-128"/>
              </a:rPr>
              <a:t>www.huawei.com</a:t>
            </a:r>
          </a:p>
        </p:txBody>
      </p:sp>
    </p:spTree>
  </p:cSld>
  <p:clrMap bg1="lt1" tx1="dk1" bg2="lt2" tx2="dk2" accent1="accent1" accent2="accent2" accent3="accent3" accent4="accent4" accent5="accent5" accent6="accent6" hlink="hlink" folHlink="folHlink"/>
  <p:transition advClick="0" advTm="8000">
    <p:fade thruBlk="1"/>
  </p:transition>
  <p:txStyles>
    <p:titleStyle>
      <a:lvl1pPr algn="l" rtl="0" eaLnBrk="0" fontAlgn="base" hangingPunct="0">
        <a:spcBef>
          <a:spcPct val="0"/>
        </a:spcBef>
        <a:spcAft>
          <a:spcPct val="0"/>
        </a:spcAft>
        <a:defRPr sz="3200" b="1">
          <a:solidFill>
            <a:schemeClr val="tx1"/>
          </a:solidFill>
          <a:latin typeface="+mn-lt"/>
          <a:ea typeface="黑体" pitchFamily="49" charset="-122"/>
          <a:cs typeface="+mj-cs"/>
        </a:defRPr>
      </a:lvl1pPr>
      <a:lvl2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9" name="Rectangle 8"/>
          <p:cNvSpPr>
            <a:spLocks noGrp="1" noChangeArrowheads="1"/>
          </p:cNvSpPr>
          <p:nvPr>
            <p:ph type="title"/>
          </p:nvPr>
        </p:nvSpPr>
        <p:spPr bwMode="auto">
          <a:xfrm>
            <a:off x="1007534" y="4508500"/>
            <a:ext cx="7397751"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zh-CN" altLang="en-US" dirty="0"/>
              <a:t>单击此处编辑母版标题样式</a:t>
            </a:r>
          </a:p>
        </p:txBody>
      </p:sp>
      <p:sp>
        <p:nvSpPr>
          <p:cNvPr id="82" name="Text Box 5"/>
          <p:cNvSpPr txBox="1">
            <a:spLocks noChangeArrowheads="1"/>
          </p:cNvSpPr>
          <p:nvPr/>
        </p:nvSpPr>
        <p:spPr bwMode="auto">
          <a:xfrm>
            <a:off x="1007534" y="6219825"/>
            <a:ext cx="2951770" cy="215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hangingPunct="0">
              <a:defRPr/>
            </a:pPr>
            <a:r>
              <a:rPr lang="en-US" altLang="zh-CN" sz="1400" dirty="0">
                <a:latin typeface="FrutigerNext LT Bold" pitchFamily="34" charset="0"/>
                <a:ea typeface="MS PGothic" pitchFamily="34" charset="-128"/>
              </a:rPr>
              <a:t>HUAWEI TECHNOLOGIES CO., LTD.</a:t>
            </a:r>
          </a:p>
        </p:txBody>
      </p:sp>
      <p:pic>
        <p:nvPicPr>
          <p:cNvPr id="6151" name="Picture 6" descr="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25618" y="5684838"/>
            <a:ext cx="941916"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Rectangle 13"/>
          <p:cNvSpPr>
            <a:spLocks noChangeArrowheads="1"/>
          </p:cNvSpPr>
          <p:nvPr/>
        </p:nvSpPr>
        <p:spPr bwMode="auto">
          <a:xfrm>
            <a:off x="9647767" y="476250"/>
            <a:ext cx="195368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784225" eaLnBrk="0" hangingPunct="0"/>
            <a:r>
              <a:rPr lang="en-US" altLang="zh-CN" sz="1400" b="1" dirty="0">
                <a:solidFill>
                  <a:srgbClr val="666666"/>
                </a:solidFill>
                <a:latin typeface="FrutigerNext LT Bold" pitchFamily="34" charset="0"/>
                <a:ea typeface="MS PGothic" pitchFamily="34" charset="-128"/>
              </a:rPr>
              <a:t>Security Level: </a:t>
            </a:r>
          </a:p>
        </p:txBody>
      </p:sp>
      <p:sp>
        <p:nvSpPr>
          <p:cNvPr id="85" name="Rectangle 19"/>
          <p:cNvSpPr>
            <a:spLocks noGrp="1" noChangeArrowheads="1"/>
          </p:cNvSpPr>
          <p:nvPr>
            <p:ph type="dt" sz="quarter" idx="2"/>
          </p:nvPr>
        </p:nvSpPr>
        <p:spPr bwMode="auto">
          <a:xfrm>
            <a:off x="1007533" y="476251"/>
            <a:ext cx="2844800" cy="215444"/>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Arial" charset="0"/>
                <a:ea typeface="黑体" pitchFamily="49" charset="-122"/>
              </a:defRPr>
            </a:lvl1pPr>
          </a:lstStyle>
          <a:p>
            <a:pPr>
              <a:defRPr/>
            </a:pPr>
            <a:endParaRPr lang="en-US" altLang="zh-CN" dirty="0"/>
          </a:p>
        </p:txBody>
      </p:sp>
      <p:sp>
        <p:nvSpPr>
          <p:cNvPr id="6154" name="Rectangle 14"/>
          <p:cNvSpPr>
            <a:spLocks noChangeArrowheads="1"/>
          </p:cNvSpPr>
          <p:nvPr/>
        </p:nvSpPr>
        <p:spPr bwMode="auto">
          <a:xfrm>
            <a:off x="-2603500" y="692150"/>
            <a:ext cx="2459567" cy="550068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marL="342900" indent="-342900" algn="r" eaLnBrk="0" hangingPunct="0">
              <a:lnSpc>
                <a:spcPct val="125000"/>
              </a:lnSpc>
              <a:spcBef>
                <a:spcPct val="20000"/>
              </a:spcBef>
              <a:buFont typeface="Arial" pitchFamily="34" charset="0"/>
              <a:buNone/>
            </a:pPr>
            <a:r>
              <a:rPr lang="zh-CN" altLang="en-US" sz="1100" dirty="0">
                <a:solidFill>
                  <a:srgbClr val="FFFFFF"/>
                </a:solidFill>
              </a:rPr>
              <a:t>英文标题</a:t>
            </a:r>
            <a:r>
              <a:rPr lang="en-US" altLang="zh-CN" sz="1100" dirty="0">
                <a:solidFill>
                  <a:srgbClr val="FFFFFF"/>
                </a:solidFill>
              </a:rPr>
              <a:t>:32-35pt  </a:t>
            </a: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颜色</a:t>
            </a:r>
            <a:r>
              <a:rPr lang="en-US" altLang="zh-CN" sz="1100" dirty="0">
                <a:solidFill>
                  <a:srgbClr val="FFFFFF"/>
                </a:solidFill>
              </a:rPr>
              <a:t>: R153 G0 B0</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内部使用字体 </a:t>
            </a:r>
            <a:r>
              <a:rPr lang="en-US" altLang="zh-CN" sz="1100" dirty="0">
                <a:solidFill>
                  <a:srgbClr val="FFFFFF"/>
                </a:solidFill>
              </a:rPr>
              <a:t>:</a:t>
            </a:r>
          </a:p>
          <a:p>
            <a:pPr marL="342900" indent="-342900" algn="r" eaLnBrk="0" hangingPunct="0">
              <a:lnSpc>
                <a:spcPct val="125000"/>
              </a:lnSpc>
              <a:spcBef>
                <a:spcPct val="20000"/>
              </a:spcBef>
              <a:buFont typeface="Arial" pitchFamily="34" charset="0"/>
              <a:buNone/>
            </a:pPr>
            <a:r>
              <a:rPr lang="en-US" altLang="zh-CN" sz="1100" dirty="0">
                <a:solidFill>
                  <a:srgbClr val="FFFFFF"/>
                </a:solidFill>
              </a:rPr>
              <a:t>FrutigerNext LT Medium</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外部使用字体 </a:t>
            </a:r>
            <a:r>
              <a:rPr lang="en-US" altLang="zh-CN" sz="1100" dirty="0">
                <a:solidFill>
                  <a:srgbClr val="FFFFFF"/>
                </a:solidFill>
              </a:rPr>
              <a:t>: Arial</a:t>
            </a:r>
          </a:p>
          <a:p>
            <a:pPr marL="342900" indent="-342900" algn="r" eaLnBrk="0" hangingPunct="0">
              <a:lnSpc>
                <a:spcPct val="75000"/>
              </a:lnSpc>
              <a:spcBef>
                <a:spcPct val="20000"/>
              </a:spcBef>
              <a:buFont typeface="Arial" pitchFamily="34" charset="0"/>
              <a:buNone/>
            </a:pPr>
            <a:endParaRPr lang="en-US" altLang="zh-CN"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中文标题</a:t>
            </a:r>
            <a:r>
              <a:rPr lang="en-US" altLang="zh-CN" sz="1100" dirty="0">
                <a:solidFill>
                  <a:srgbClr val="FFFFFF"/>
                </a:solidFill>
              </a:rPr>
              <a:t>:30-32pt  </a:t>
            </a: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颜色</a:t>
            </a:r>
            <a:r>
              <a:rPr lang="en-US" altLang="zh-CN" sz="1100" dirty="0">
                <a:solidFill>
                  <a:srgbClr val="FFFFFF"/>
                </a:solidFill>
              </a:rPr>
              <a:t>: R153 G0 B0</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字体</a:t>
            </a:r>
            <a:r>
              <a:rPr lang="en-US" altLang="zh-CN" sz="1100" dirty="0">
                <a:solidFill>
                  <a:srgbClr val="FFFFFF"/>
                </a:solidFill>
              </a:rPr>
              <a:t>:</a:t>
            </a:r>
            <a:r>
              <a:rPr lang="zh-CN" altLang="en-US" sz="1100" dirty="0">
                <a:solidFill>
                  <a:srgbClr val="FFFFFF"/>
                </a:solidFill>
              </a:rPr>
              <a:t>黑体</a:t>
            </a:r>
          </a:p>
          <a:p>
            <a:pPr marL="342900" indent="-342900" algn="r" eaLnBrk="0" hangingPunct="0">
              <a:lnSpc>
                <a:spcPct val="125000"/>
              </a:lnSpc>
              <a:spcBef>
                <a:spcPct val="20000"/>
              </a:spcBef>
              <a:buFont typeface="Arial" pitchFamily="34" charset="0"/>
              <a:buNone/>
            </a:pP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英文正文</a:t>
            </a:r>
            <a:r>
              <a:rPr lang="en-US" altLang="zh-CN" sz="1100" dirty="0">
                <a:solidFill>
                  <a:srgbClr val="FFFFFF"/>
                </a:solidFill>
              </a:rPr>
              <a:t>:20-22pt</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子目录 </a:t>
            </a:r>
            <a:r>
              <a:rPr lang="en-US" altLang="zh-CN" sz="1100" dirty="0">
                <a:solidFill>
                  <a:srgbClr val="FFFFFF"/>
                </a:solidFill>
              </a:rPr>
              <a:t>(2-5</a:t>
            </a:r>
            <a:r>
              <a:rPr lang="zh-CN" altLang="en-US" sz="1100" dirty="0">
                <a:solidFill>
                  <a:srgbClr val="FFFFFF"/>
                </a:solidFill>
              </a:rPr>
              <a:t>级</a:t>
            </a:r>
            <a:r>
              <a:rPr lang="en-US" altLang="zh-CN" sz="1100" dirty="0">
                <a:solidFill>
                  <a:srgbClr val="FFFFFF"/>
                </a:solidFill>
              </a:rPr>
              <a:t>) :18pt  </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颜色</a:t>
            </a:r>
            <a:r>
              <a:rPr lang="en-US" altLang="zh-CN" sz="1100" dirty="0">
                <a:solidFill>
                  <a:srgbClr val="FFFFFF"/>
                </a:solidFill>
              </a:rPr>
              <a:t>:</a:t>
            </a:r>
            <a:r>
              <a:rPr lang="zh-CN" altLang="en-US" sz="1100" dirty="0">
                <a:solidFill>
                  <a:srgbClr val="FFFFFF"/>
                </a:solidFill>
              </a:rPr>
              <a:t>黑色</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内部使用字体 </a:t>
            </a:r>
            <a:r>
              <a:rPr lang="en-US" altLang="zh-CN" sz="1100" dirty="0">
                <a:solidFill>
                  <a:srgbClr val="FFFFFF"/>
                </a:solidFill>
              </a:rPr>
              <a:t>:</a:t>
            </a:r>
          </a:p>
          <a:p>
            <a:pPr marL="342900" indent="-342900" algn="r" eaLnBrk="0" hangingPunct="0">
              <a:lnSpc>
                <a:spcPct val="125000"/>
              </a:lnSpc>
              <a:spcBef>
                <a:spcPct val="20000"/>
              </a:spcBef>
              <a:buFont typeface="Arial" pitchFamily="34" charset="0"/>
              <a:buNone/>
            </a:pPr>
            <a:r>
              <a:rPr lang="en-US" altLang="zh-CN" sz="1100" dirty="0">
                <a:solidFill>
                  <a:srgbClr val="FFFFFF"/>
                </a:solidFill>
              </a:rPr>
              <a:t>FrutigerNext LT Regular</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外部使用字体 </a:t>
            </a:r>
            <a:r>
              <a:rPr lang="en-US" altLang="zh-CN" sz="1100" dirty="0">
                <a:solidFill>
                  <a:srgbClr val="FFFFFF"/>
                </a:solidFill>
              </a:rPr>
              <a:t>: Arial</a:t>
            </a:r>
          </a:p>
          <a:p>
            <a:pPr marL="342900" indent="-342900" algn="r" eaLnBrk="0" hangingPunct="0">
              <a:lnSpc>
                <a:spcPct val="75000"/>
              </a:lnSpc>
              <a:spcBef>
                <a:spcPct val="20000"/>
              </a:spcBef>
              <a:buFont typeface="Arial" pitchFamily="34" charset="0"/>
              <a:buNone/>
            </a:pPr>
            <a:endParaRPr lang="en-US" altLang="zh-CN"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中文正文</a:t>
            </a:r>
            <a:r>
              <a:rPr lang="en-US" altLang="zh-CN" sz="1100" dirty="0">
                <a:solidFill>
                  <a:srgbClr val="FFFFFF"/>
                </a:solidFill>
              </a:rPr>
              <a:t>:18-20pt</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子目录</a:t>
            </a:r>
            <a:r>
              <a:rPr lang="en-US" altLang="zh-CN" sz="1100" dirty="0">
                <a:solidFill>
                  <a:srgbClr val="FFFFFF"/>
                </a:solidFill>
              </a:rPr>
              <a:t>(2-5</a:t>
            </a:r>
            <a:r>
              <a:rPr lang="zh-CN" altLang="en-US" sz="1100" dirty="0">
                <a:solidFill>
                  <a:srgbClr val="FFFFFF"/>
                </a:solidFill>
              </a:rPr>
              <a:t>级</a:t>
            </a:r>
            <a:r>
              <a:rPr lang="en-US" altLang="zh-CN" sz="1100" dirty="0">
                <a:solidFill>
                  <a:srgbClr val="FFFFFF"/>
                </a:solidFill>
              </a:rPr>
              <a:t>):18pt </a:t>
            </a: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颜色</a:t>
            </a:r>
            <a:r>
              <a:rPr lang="en-US" altLang="zh-CN" sz="1100" dirty="0">
                <a:solidFill>
                  <a:srgbClr val="FFFFFF"/>
                </a:solidFill>
              </a:rPr>
              <a:t>:</a:t>
            </a:r>
            <a:r>
              <a:rPr lang="zh-CN" altLang="en-US" sz="1100" dirty="0">
                <a:solidFill>
                  <a:srgbClr val="FFFFFF"/>
                </a:solidFill>
              </a:rPr>
              <a:t>黑色</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字体</a:t>
            </a:r>
            <a:r>
              <a:rPr lang="en-US" altLang="zh-CN" sz="1100" dirty="0">
                <a:solidFill>
                  <a:srgbClr val="FFFFFF"/>
                </a:solidFill>
              </a:rPr>
              <a:t>:</a:t>
            </a:r>
            <a:r>
              <a:rPr lang="zh-CN" altLang="en-US" sz="1100" dirty="0">
                <a:solidFill>
                  <a:srgbClr val="FFFFFF"/>
                </a:solidFill>
              </a:rPr>
              <a:t>细黑体 </a:t>
            </a:r>
            <a:endParaRPr lang="zh-CN" altLang="en-US" sz="1100" dirty="0">
              <a:solidFill>
                <a:srgbClr val="000000"/>
              </a:solidFill>
            </a:endParaRPr>
          </a:p>
        </p:txBody>
      </p:sp>
      <p:grpSp>
        <p:nvGrpSpPr>
          <p:cNvPr id="6155" name="Group 149"/>
          <p:cNvGrpSpPr>
            <a:grpSpLocks/>
          </p:cNvGrpSpPr>
          <p:nvPr/>
        </p:nvGrpSpPr>
        <p:grpSpPr bwMode="auto">
          <a:xfrm>
            <a:off x="12433301" y="3511550"/>
            <a:ext cx="1225551" cy="3224212"/>
            <a:chOff x="5839" y="2251"/>
            <a:chExt cx="579" cy="2031"/>
          </a:xfrm>
        </p:grpSpPr>
        <p:sp>
          <p:nvSpPr>
            <p:cNvPr id="6158" name="Rectangle 150"/>
            <p:cNvSpPr>
              <a:spLocks noChangeArrowheads="1"/>
            </p:cNvSpPr>
            <p:nvPr userDrawn="1"/>
          </p:nvSpPr>
          <p:spPr bwMode="auto">
            <a:xfrm>
              <a:off x="5839" y="3143"/>
              <a:ext cx="579" cy="233"/>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endParaRPr lang="zh-CN" altLang="en-US"/>
            </a:p>
          </p:txBody>
        </p:sp>
        <p:grpSp>
          <p:nvGrpSpPr>
            <p:cNvPr id="6159" name="Group 151"/>
            <p:cNvGrpSpPr>
              <a:grpSpLocks/>
            </p:cNvGrpSpPr>
            <p:nvPr userDrawn="1"/>
          </p:nvGrpSpPr>
          <p:grpSpPr bwMode="auto">
            <a:xfrm>
              <a:off x="5893" y="2387"/>
              <a:ext cx="466" cy="115"/>
              <a:chOff x="5893" y="2387"/>
              <a:chExt cx="466" cy="115"/>
            </a:xfrm>
          </p:grpSpPr>
          <p:sp>
            <p:nvSpPr>
              <p:cNvPr id="6220" name="Rectangle 152"/>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21" name="Rectangle 153"/>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22" name="Rectangle 154"/>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23" name="Rectangle 155"/>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60" name="Group 156"/>
            <p:cNvGrpSpPr>
              <a:grpSpLocks/>
            </p:cNvGrpSpPr>
            <p:nvPr userDrawn="1"/>
          </p:nvGrpSpPr>
          <p:grpSpPr bwMode="auto">
            <a:xfrm>
              <a:off x="5893" y="2523"/>
              <a:ext cx="466" cy="115"/>
              <a:chOff x="5893" y="2523"/>
              <a:chExt cx="466" cy="115"/>
            </a:xfrm>
          </p:grpSpPr>
          <p:sp>
            <p:nvSpPr>
              <p:cNvPr id="6216" name="Rectangle 157"/>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17" name="Rectangle 158"/>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18" name="Rectangle 159"/>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19" name="Rectangle 160"/>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61" name="Group 161"/>
            <p:cNvGrpSpPr>
              <a:grpSpLocks/>
            </p:cNvGrpSpPr>
            <p:nvPr userDrawn="1"/>
          </p:nvGrpSpPr>
          <p:grpSpPr bwMode="auto">
            <a:xfrm>
              <a:off x="5893" y="2659"/>
              <a:ext cx="466" cy="115"/>
              <a:chOff x="5893" y="2659"/>
              <a:chExt cx="466" cy="115"/>
            </a:xfrm>
          </p:grpSpPr>
          <p:sp>
            <p:nvSpPr>
              <p:cNvPr id="6212" name="Rectangle 162"/>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13" name="Rectangle 163"/>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14" name="Rectangle 164"/>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15" name="Rectangle 165"/>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62" name="Group 166"/>
            <p:cNvGrpSpPr>
              <a:grpSpLocks/>
            </p:cNvGrpSpPr>
            <p:nvPr userDrawn="1"/>
          </p:nvGrpSpPr>
          <p:grpSpPr bwMode="auto">
            <a:xfrm>
              <a:off x="5893" y="2251"/>
              <a:ext cx="466" cy="119"/>
              <a:chOff x="5893" y="2251"/>
              <a:chExt cx="466" cy="119"/>
            </a:xfrm>
          </p:grpSpPr>
          <p:sp>
            <p:nvSpPr>
              <p:cNvPr id="6208" name="Rectangle 167"/>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09" name="Rectangle 168"/>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10" name="Rectangle 169"/>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11" name="Rectangle 170"/>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63" name="Group 171"/>
            <p:cNvGrpSpPr>
              <a:grpSpLocks/>
            </p:cNvGrpSpPr>
            <p:nvPr userDrawn="1"/>
          </p:nvGrpSpPr>
          <p:grpSpPr bwMode="auto">
            <a:xfrm>
              <a:off x="5893" y="2886"/>
              <a:ext cx="466" cy="115"/>
              <a:chOff x="5893" y="2886"/>
              <a:chExt cx="466" cy="115"/>
            </a:xfrm>
          </p:grpSpPr>
          <p:sp>
            <p:nvSpPr>
              <p:cNvPr id="6204" name="Rectangle 172"/>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05" name="Rectangle 173"/>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06" name="Rectangle 174"/>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07" name="Rectangle 175"/>
              <p:cNvSpPr>
                <a:spLocks noChangeArrowheads="1"/>
              </p:cNvSpPr>
              <p:nvPr userDrawn="1"/>
            </p:nvSpPr>
            <p:spPr bwMode="auto">
              <a:xfrm flipV="1">
                <a:off x="5893" y="2886"/>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64" name="Group 176"/>
            <p:cNvGrpSpPr>
              <a:grpSpLocks/>
            </p:cNvGrpSpPr>
            <p:nvPr userDrawn="1"/>
          </p:nvGrpSpPr>
          <p:grpSpPr bwMode="auto">
            <a:xfrm>
              <a:off x="5893" y="3022"/>
              <a:ext cx="466" cy="115"/>
              <a:chOff x="5893" y="3022"/>
              <a:chExt cx="466" cy="115"/>
            </a:xfrm>
          </p:grpSpPr>
          <p:sp>
            <p:nvSpPr>
              <p:cNvPr id="6200" name="Rectangle 177"/>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01" name="Rectangle 178"/>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02" name="Rectangle 179"/>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03" name="Rectangle 180"/>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65" name="Group 181"/>
            <p:cNvGrpSpPr>
              <a:grpSpLocks/>
            </p:cNvGrpSpPr>
            <p:nvPr userDrawn="1"/>
          </p:nvGrpSpPr>
          <p:grpSpPr bwMode="auto">
            <a:xfrm>
              <a:off x="5893" y="3158"/>
              <a:ext cx="466" cy="115"/>
              <a:chOff x="5893" y="3158"/>
              <a:chExt cx="466" cy="115"/>
            </a:xfrm>
          </p:grpSpPr>
          <p:sp>
            <p:nvSpPr>
              <p:cNvPr id="6196" name="Rectangle 182"/>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97" name="Rectangle 183"/>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98" name="Rectangle 184"/>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99" name="Rectangle 185"/>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66" name="Group 186"/>
            <p:cNvGrpSpPr>
              <a:grpSpLocks/>
            </p:cNvGrpSpPr>
            <p:nvPr userDrawn="1"/>
          </p:nvGrpSpPr>
          <p:grpSpPr bwMode="auto">
            <a:xfrm>
              <a:off x="5893" y="3385"/>
              <a:ext cx="466" cy="115"/>
              <a:chOff x="5893" y="3385"/>
              <a:chExt cx="466" cy="115"/>
            </a:xfrm>
          </p:grpSpPr>
          <p:sp>
            <p:nvSpPr>
              <p:cNvPr id="6192" name="Rectangle 187"/>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93" name="Rectangle 188"/>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94" name="Rectangle 189"/>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95" name="Rectangle 190"/>
              <p:cNvSpPr>
                <a:spLocks noChangeArrowheads="1"/>
              </p:cNvSpPr>
              <p:nvPr userDrawn="1"/>
            </p:nvSpPr>
            <p:spPr bwMode="auto">
              <a:xfrm flipV="1">
                <a:off x="5893" y="3385"/>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67" name="Group 191"/>
            <p:cNvGrpSpPr>
              <a:grpSpLocks/>
            </p:cNvGrpSpPr>
            <p:nvPr userDrawn="1"/>
          </p:nvGrpSpPr>
          <p:grpSpPr bwMode="auto">
            <a:xfrm>
              <a:off x="5893" y="3521"/>
              <a:ext cx="466" cy="115"/>
              <a:chOff x="5893" y="3521"/>
              <a:chExt cx="466" cy="115"/>
            </a:xfrm>
          </p:grpSpPr>
          <p:sp>
            <p:nvSpPr>
              <p:cNvPr id="6188" name="Rectangle 192"/>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89" name="Rectangle 193"/>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90" name="Rectangle 194"/>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91" name="Rectangle 195"/>
              <p:cNvSpPr>
                <a:spLocks noChangeArrowheads="1"/>
              </p:cNvSpPr>
              <p:nvPr userDrawn="1"/>
            </p:nvSpPr>
            <p:spPr bwMode="auto">
              <a:xfrm flipV="1">
                <a:off x="5893" y="3521"/>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68" name="Group 196"/>
            <p:cNvGrpSpPr>
              <a:grpSpLocks/>
            </p:cNvGrpSpPr>
            <p:nvPr userDrawn="1"/>
          </p:nvGrpSpPr>
          <p:grpSpPr bwMode="auto">
            <a:xfrm>
              <a:off x="5893" y="3657"/>
              <a:ext cx="466" cy="115"/>
              <a:chOff x="5893" y="3657"/>
              <a:chExt cx="466" cy="115"/>
            </a:xfrm>
          </p:grpSpPr>
          <p:sp>
            <p:nvSpPr>
              <p:cNvPr id="6184" name="Rectangle 197"/>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85" name="Rectangle 198"/>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86" name="Rectangle 199"/>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87" name="Rectangle 200"/>
              <p:cNvSpPr>
                <a:spLocks noChangeArrowheads="1"/>
              </p:cNvSpPr>
              <p:nvPr userDrawn="1"/>
            </p:nvSpPr>
            <p:spPr bwMode="auto">
              <a:xfrm flipV="1">
                <a:off x="5893" y="3657"/>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69" name="Group 201"/>
            <p:cNvGrpSpPr>
              <a:grpSpLocks/>
            </p:cNvGrpSpPr>
            <p:nvPr userDrawn="1"/>
          </p:nvGrpSpPr>
          <p:grpSpPr bwMode="auto">
            <a:xfrm>
              <a:off x="5893" y="3884"/>
              <a:ext cx="466" cy="115"/>
              <a:chOff x="5893" y="3884"/>
              <a:chExt cx="466" cy="115"/>
            </a:xfrm>
          </p:grpSpPr>
          <p:sp>
            <p:nvSpPr>
              <p:cNvPr id="6180" name="Rectangle 202"/>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81" name="Rectangle 203"/>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82" name="Rectangle 204"/>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83" name="Rectangle 205"/>
              <p:cNvSpPr>
                <a:spLocks noChangeArrowheads="1"/>
              </p:cNvSpPr>
              <p:nvPr userDrawn="1"/>
            </p:nvSpPr>
            <p:spPr bwMode="auto">
              <a:xfrm flipV="1">
                <a:off x="5893" y="3884"/>
                <a:ext cx="117" cy="115"/>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70" name="Group 206"/>
            <p:cNvGrpSpPr>
              <a:grpSpLocks/>
            </p:cNvGrpSpPr>
            <p:nvPr userDrawn="1"/>
          </p:nvGrpSpPr>
          <p:grpSpPr bwMode="auto">
            <a:xfrm>
              <a:off x="5893" y="4026"/>
              <a:ext cx="466" cy="115"/>
              <a:chOff x="5893" y="4026"/>
              <a:chExt cx="466" cy="115"/>
            </a:xfrm>
          </p:grpSpPr>
          <p:sp>
            <p:nvSpPr>
              <p:cNvPr id="6176" name="Rectangle 207"/>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77" name="Rectangle 208"/>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78" name="Rectangle 209"/>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79" name="Rectangle 210"/>
              <p:cNvSpPr>
                <a:spLocks noChangeArrowheads="1"/>
              </p:cNvSpPr>
              <p:nvPr userDrawn="1"/>
            </p:nvSpPr>
            <p:spPr bwMode="auto">
              <a:xfrm flipV="1">
                <a:off x="5893" y="4026"/>
                <a:ext cx="117" cy="115"/>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71" name="Group 211"/>
            <p:cNvGrpSpPr>
              <a:grpSpLocks/>
            </p:cNvGrpSpPr>
            <p:nvPr userDrawn="1"/>
          </p:nvGrpSpPr>
          <p:grpSpPr bwMode="auto">
            <a:xfrm>
              <a:off x="5893" y="4167"/>
              <a:ext cx="466" cy="115"/>
              <a:chOff x="5893" y="4167"/>
              <a:chExt cx="466" cy="115"/>
            </a:xfrm>
          </p:grpSpPr>
          <p:sp>
            <p:nvSpPr>
              <p:cNvPr id="6172" name="Rectangle 212"/>
              <p:cNvSpPr>
                <a:spLocks noChangeArrowheads="1"/>
              </p:cNvSpPr>
              <p:nvPr userDrawn="1"/>
            </p:nvSpPr>
            <p:spPr bwMode="auto">
              <a:xfrm flipV="1">
                <a:off x="6010" y="4167"/>
                <a:ext cx="116"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73" name="Rectangle 213"/>
              <p:cNvSpPr>
                <a:spLocks noChangeArrowheads="1"/>
              </p:cNvSpPr>
              <p:nvPr userDrawn="1"/>
            </p:nvSpPr>
            <p:spPr bwMode="auto">
              <a:xfrm flipV="1">
                <a:off x="6126" y="4167"/>
                <a:ext cx="116" cy="115"/>
              </a:xfrm>
              <a:prstGeom prst="rect">
                <a:avLst/>
              </a:prstGeom>
              <a:solidFill>
                <a:srgbClr val="3333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74" name="Rectangle 214"/>
              <p:cNvSpPr>
                <a:spLocks noChangeArrowheads="1"/>
              </p:cNvSpPr>
              <p:nvPr userDrawn="1"/>
            </p:nvSpPr>
            <p:spPr bwMode="auto">
              <a:xfrm flipV="1">
                <a:off x="6242" y="4167"/>
                <a:ext cx="117" cy="115"/>
              </a:xfrm>
              <a:prstGeom prst="rect">
                <a:avLst/>
              </a:prstGeom>
              <a:solidFill>
                <a:srgbClr val="BBE0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75" name="Rectangle 215"/>
              <p:cNvSpPr>
                <a:spLocks noChangeArrowheads="1"/>
              </p:cNvSpPr>
              <p:nvPr userDrawn="1"/>
            </p:nvSpPr>
            <p:spPr bwMode="auto">
              <a:xfrm flipV="1">
                <a:off x="5893" y="4167"/>
                <a:ext cx="117" cy="115"/>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6156" name="Rectangle 216"/>
          <p:cNvSpPr>
            <a:spLocks noChangeArrowheads="1"/>
          </p:cNvSpPr>
          <p:nvPr/>
        </p:nvSpPr>
        <p:spPr bwMode="auto">
          <a:xfrm>
            <a:off x="12335934" y="1341438"/>
            <a:ext cx="1589617" cy="1333559"/>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eaLnBrk="0" hangingPunct="0">
              <a:lnSpc>
                <a:spcPct val="120000"/>
              </a:lnSpc>
              <a:spcBef>
                <a:spcPct val="20000"/>
              </a:spcBef>
              <a:buFont typeface="Arial" pitchFamily="34" charset="0"/>
              <a:buNone/>
            </a:pPr>
            <a:r>
              <a:rPr lang="zh-CN" altLang="en-US" sz="1100">
                <a:solidFill>
                  <a:srgbClr val="FFFFFF"/>
                </a:solidFill>
              </a:rPr>
              <a:t>配色参考方案：</a:t>
            </a:r>
          </a:p>
          <a:p>
            <a:pPr eaLnBrk="0" hangingPunct="0">
              <a:lnSpc>
                <a:spcPct val="120000"/>
              </a:lnSpc>
              <a:spcBef>
                <a:spcPct val="20000"/>
              </a:spcBef>
              <a:buFont typeface="Arial" pitchFamily="34" charset="0"/>
              <a:buNone/>
            </a:pPr>
            <a:r>
              <a:rPr lang="zh-CN" altLang="en-US" sz="1100">
                <a:solidFill>
                  <a:srgbClr val="FFFFFF"/>
                </a:solidFill>
              </a:rPr>
              <a:t>建议同一页面内不超过四种颜色，以下是</a:t>
            </a:r>
            <a:r>
              <a:rPr lang="en-US" altLang="zh-CN" sz="1100" dirty="0">
                <a:solidFill>
                  <a:srgbClr val="FFFFFF"/>
                </a:solidFill>
              </a:rPr>
              <a:t>13</a:t>
            </a:r>
            <a:r>
              <a:rPr lang="zh-CN" altLang="en-US" sz="1100">
                <a:solidFill>
                  <a:srgbClr val="FFFFFF"/>
                </a:solidFill>
              </a:rPr>
              <a:t>组配色方案，同一页面内只选择一组使用。（仅供参考）</a:t>
            </a:r>
          </a:p>
        </p:txBody>
      </p:sp>
      <p:sp>
        <p:nvSpPr>
          <p:cNvPr id="6157" name="Rectangle 217"/>
          <p:cNvSpPr>
            <a:spLocks noChangeArrowheads="1"/>
          </p:cNvSpPr>
          <p:nvPr/>
        </p:nvSpPr>
        <p:spPr bwMode="auto">
          <a:xfrm>
            <a:off x="12335934" y="7938"/>
            <a:ext cx="1494367" cy="487174"/>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eaLnBrk="0" hangingPunct="0">
              <a:lnSpc>
                <a:spcPct val="120000"/>
              </a:lnSpc>
              <a:spcBef>
                <a:spcPct val="20000"/>
              </a:spcBef>
              <a:buFont typeface="Arial" pitchFamily="34" charset="0"/>
              <a:buNone/>
            </a:pPr>
            <a:r>
              <a:rPr lang="zh-CN" altLang="en-US" sz="1100">
                <a:solidFill>
                  <a:srgbClr val="FFFFFF"/>
                </a:solidFill>
              </a:rPr>
              <a:t>客户或者合作伙伴的标志放在右上角</a:t>
            </a:r>
            <a:r>
              <a:rPr lang="en-US" altLang="zh-CN" sz="1100" dirty="0">
                <a:solidFill>
                  <a:srgbClr val="FFFFFF"/>
                </a:solidFill>
              </a:rPr>
              <a:t>.</a:t>
            </a:r>
            <a:endParaRPr lang="zh-CN" altLang="en-US" sz="1100">
              <a:solidFill>
                <a:srgbClr val="FFFFFF"/>
              </a:solidFill>
            </a:endParaRPr>
          </a:p>
        </p:txBody>
      </p:sp>
      <p:pic>
        <p:nvPicPr>
          <p:cNvPr id="6224" name="Picture 80" descr="bra200912090008_M副本"/>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268413"/>
            <a:ext cx="12192000" cy="2951162"/>
          </a:xfrm>
          <a:prstGeom prst="rect">
            <a:avLst/>
          </a:prstGeom>
          <a:noFill/>
          <a:extLst>
            <a:ext uri="{909E8E84-426E-40DD-AFC4-6F175D3DCCD1}">
              <a14:hiddenFill xmlns:a14="http://schemas.microsoft.com/office/drawing/2010/main">
                <a:solidFill>
                  <a:srgbClr val="FFFFFF"/>
                </a:solidFill>
              </a14:hiddenFill>
            </a:ext>
          </a:extLst>
        </p:spPr>
      </p:pic>
      <p:pic>
        <p:nvPicPr>
          <p:cNvPr id="6225" name="Picture 81" descr="未标题-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11067" y="1268414"/>
            <a:ext cx="4080933" cy="2949575"/>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7"/>
          <p:cNvSpPr txBox="1">
            <a:spLocks noChangeArrowheads="1"/>
          </p:cNvSpPr>
          <p:nvPr/>
        </p:nvSpPr>
        <p:spPr bwMode="auto">
          <a:xfrm>
            <a:off x="9639300" y="3795714"/>
            <a:ext cx="1269899" cy="246221"/>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a:solidFill>
                  <a:srgbClr val="FFFFFF"/>
                </a:solidFill>
                <a:latin typeface="FrutigerNext LT Bold" pitchFamily="34" charset="0"/>
                <a:ea typeface="MS PGothic" pitchFamily="34" charset="-128"/>
              </a:rPr>
              <a:t>www.huawei.com</a:t>
            </a:r>
          </a:p>
        </p:txBody>
      </p:sp>
    </p:spTree>
  </p:cSld>
  <p:clrMap bg1="lt1" tx1="dk1" bg2="lt2" tx2="dk2" accent1="accent1" accent2="accent2" accent3="accent3" accent4="accent4" accent5="accent5" accent6="accent6" hlink="hlink" folHlink="folHlink"/>
  <p:sldLayoutIdLst>
    <p:sldLayoutId id="2147483818" r:id="rId1"/>
  </p:sldLayoutIdLst>
  <p:transition advClick="0" advTm="8000">
    <p:fade thruBlk="1"/>
  </p:transition>
  <p:txStyles>
    <p:titleStyle>
      <a:lvl1pPr algn="l" rtl="0" eaLnBrk="0" fontAlgn="base" hangingPunct="0">
        <a:spcBef>
          <a:spcPct val="0"/>
        </a:spcBef>
        <a:spcAft>
          <a:spcPct val="0"/>
        </a:spcAft>
        <a:defRPr sz="3200" b="1">
          <a:solidFill>
            <a:schemeClr val="tx1"/>
          </a:solidFill>
          <a:latin typeface="+mn-lt"/>
          <a:ea typeface="黑体" pitchFamily="49" charset="-122"/>
          <a:cs typeface="+mj-cs"/>
        </a:defRPr>
      </a:lvl1pPr>
      <a:lvl2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3" name="Rectangle 8"/>
          <p:cNvSpPr>
            <a:spLocks noGrp="1" noChangeArrowheads="1"/>
          </p:cNvSpPr>
          <p:nvPr>
            <p:ph type="title"/>
          </p:nvPr>
        </p:nvSpPr>
        <p:spPr bwMode="auto">
          <a:xfrm>
            <a:off x="1007534" y="4508500"/>
            <a:ext cx="7397751"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zh-CN" altLang="en-US" dirty="0"/>
              <a:t>单击此处编辑母版标题样式</a:t>
            </a:r>
          </a:p>
        </p:txBody>
      </p:sp>
      <p:sp>
        <p:nvSpPr>
          <p:cNvPr id="82" name="Text Box 5"/>
          <p:cNvSpPr txBox="1">
            <a:spLocks noChangeArrowheads="1"/>
          </p:cNvSpPr>
          <p:nvPr/>
        </p:nvSpPr>
        <p:spPr bwMode="auto">
          <a:xfrm>
            <a:off x="1007534" y="6219825"/>
            <a:ext cx="2951770" cy="215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hangingPunct="0">
              <a:defRPr/>
            </a:pPr>
            <a:r>
              <a:rPr lang="en-US" altLang="zh-CN" sz="1400" dirty="0">
                <a:latin typeface="FrutigerNext LT Bold" pitchFamily="34" charset="0"/>
                <a:ea typeface="MS PGothic" pitchFamily="34" charset="-128"/>
              </a:rPr>
              <a:t>HUAWEI TECHNOLOGIES CO., LTD.</a:t>
            </a:r>
          </a:p>
        </p:txBody>
      </p:sp>
      <p:pic>
        <p:nvPicPr>
          <p:cNvPr id="7175" name="Picture 6" descr="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25618" y="5684838"/>
            <a:ext cx="941916"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13"/>
          <p:cNvSpPr>
            <a:spLocks noChangeArrowheads="1"/>
          </p:cNvSpPr>
          <p:nvPr/>
        </p:nvSpPr>
        <p:spPr bwMode="auto">
          <a:xfrm>
            <a:off x="9647767" y="476250"/>
            <a:ext cx="195368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784225" eaLnBrk="0" hangingPunct="0"/>
            <a:r>
              <a:rPr lang="en-US" altLang="zh-CN" sz="1400" b="1" dirty="0">
                <a:solidFill>
                  <a:srgbClr val="666666"/>
                </a:solidFill>
                <a:latin typeface="FrutigerNext LT Bold" pitchFamily="34" charset="0"/>
                <a:ea typeface="MS PGothic" pitchFamily="34" charset="-128"/>
              </a:rPr>
              <a:t>Security Level: </a:t>
            </a:r>
          </a:p>
        </p:txBody>
      </p:sp>
      <p:sp>
        <p:nvSpPr>
          <p:cNvPr id="85" name="Rectangle 19"/>
          <p:cNvSpPr>
            <a:spLocks noGrp="1" noChangeArrowheads="1"/>
          </p:cNvSpPr>
          <p:nvPr>
            <p:ph type="dt" sz="quarter" idx="2"/>
          </p:nvPr>
        </p:nvSpPr>
        <p:spPr bwMode="auto">
          <a:xfrm>
            <a:off x="1007533" y="476251"/>
            <a:ext cx="2844800" cy="215444"/>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Arial" charset="0"/>
                <a:ea typeface="黑体" pitchFamily="49" charset="-122"/>
              </a:defRPr>
            </a:lvl1pPr>
          </a:lstStyle>
          <a:p>
            <a:pPr>
              <a:defRPr/>
            </a:pPr>
            <a:endParaRPr lang="en-US" altLang="zh-CN" dirty="0"/>
          </a:p>
        </p:txBody>
      </p:sp>
      <p:sp>
        <p:nvSpPr>
          <p:cNvPr id="7178" name="Rectangle 13"/>
          <p:cNvSpPr>
            <a:spLocks noChangeArrowheads="1"/>
          </p:cNvSpPr>
          <p:nvPr/>
        </p:nvSpPr>
        <p:spPr bwMode="auto">
          <a:xfrm>
            <a:off x="-2603500" y="692150"/>
            <a:ext cx="2459567" cy="550068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marL="342900" indent="-342900" algn="r" eaLnBrk="0" hangingPunct="0">
              <a:lnSpc>
                <a:spcPct val="125000"/>
              </a:lnSpc>
              <a:spcBef>
                <a:spcPct val="20000"/>
              </a:spcBef>
              <a:buFont typeface="Arial" pitchFamily="34" charset="0"/>
              <a:buNone/>
            </a:pPr>
            <a:r>
              <a:rPr lang="zh-CN" altLang="en-US" sz="1100" dirty="0">
                <a:solidFill>
                  <a:srgbClr val="FFFFFF"/>
                </a:solidFill>
              </a:rPr>
              <a:t>英文标题</a:t>
            </a:r>
            <a:r>
              <a:rPr lang="en-US" altLang="zh-CN" sz="1100" dirty="0">
                <a:solidFill>
                  <a:srgbClr val="FFFFFF"/>
                </a:solidFill>
              </a:rPr>
              <a:t>:32-35pt  </a:t>
            </a: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颜色</a:t>
            </a:r>
            <a:r>
              <a:rPr lang="en-US" altLang="zh-CN" sz="1100" dirty="0">
                <a:solidFill>
                  <a:srgbClr val="FFFFFF"/>
                </a:solidFill>
              </a:rPr>
              <a:t>: R153 G0 B0</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内部使用字体 </a:t>
            </a:r>
            <a:r>
              <a:rPr lang="en-US" altLang="zh-CN" sz="1100" dirty="0">
                <a:solidFill>
                  <a:srgbClr val="FFFFFF"/>
                </a:solidFill>
              </a:rPr>
              <a:t>:</a:t>
            </a:r>
          </a:p>
          <a:p>
            <a:pPr marL="342900" indent="-342900" algn="r" eaLnBrk="0" hangingPunct="0">
              <a:lnSpc>
                <a:spcPct val="125000"/>
              </a:lnSpc>
              <a:spcBef>
                <a:spcPct val="20000"/>
              </a:spcBef>
              <a:buFont typeface="Arial" pitchFamily="34" charset="0"/>
              <a:buNone/>
            </a:pPr>
            <a:r>
              <a:rPr lang="en-US" altLang="zh-CN" sz="1100" dirty="0">
                <a:solidFill>
                  <a:srgbClr val="FFFFFF"/>
                </a:solidFill>
              </a:rPr>
              <a:t>FrutigerNext LT Medium</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外部使用字体 </a:t>
            </a:r>
            <a:r>
              <a:rPr lang="en-US" altLang="zh-CN" sz="1100" dirty="0">
                <a:solidFill>
                  <a:srgbClr val="FFFFFF"/>
                </a:solidFill>
              </a:rPr>
              <a:t>: Arial</a:t>
            </a:r>
          </a:p>
          <a:p>
            <a:pPr marL="342900" indent="-342900" algn="r" eaLnBrk="0" hangingPunct="0">
              <a:lnSpc>
                <a:spcPct val="75000"/>
              </a:lnSpc>
              <a:spcBef>
                <a:spcPct val="20000"/>
              </a:spcBef>
              <a:buFont typeface="Arial" pitchFamily="34" charset="0"/>
              <a:buNone/>
            </a:pPr>
            <a:endParaRPr lang="en-US" altLang="zh-CN"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中文标题</a:t>
            </a:r>
            <a:r>
              <a:rPr lang="en-US" altLang="zh-CN" sz="1100" dirty="0">
                <a:solidFill>
                  <a:srgbClr val="FFFFFF"/>
                </a:solidFill>
              </a:rPr>
              <a:t>:30-32pt  </a:t>
            </a: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颜色</a:t>
            </a:r>
            <a:r>
              <a:rPr lang="en-US" altLang="zh-CN" sz="1100" dirty="0">
                <a:solidFill>
                  <a:srgbClr val="FFFFFF"/>
                </a:solidFill>
              </a:rPr>
              <a:t>: R153 G0 B0</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字体</a:t>
            </a:r>
            <a:r>
              <a:rPr lang="en-US" altLang="zh-CN" sz="1100" dirty="0">
                <a:solidFill>
                  <a:srgbClr val="FFFFFF"/>
                </a:solidFill>
              </a:rPr>
              <a:t>:</a:t>
            </a:r>
            <a:r>
              <a:rPr lang="zh-CN" altLang="en-US" sz="1100" dirty="0">
                <a:solidFill>
                  <a:srgbClr val="FFFFFF"/>
                </a:solidFill>
              </a:rPr>
              <a:t>黑体</a:t>
            </a:r>
          </a:p>
          <a:p>
            <a:pPr marL="342900" indent="-342900" algn="r" eaLnBrk="0" hangingPunct="0">
              <a:lnSpc>
                <a:spcPct val="125000"/>
              </a:lnSpc>
              <a:spcBef>
                <a:spcPct val="20000"/>
              </a:spcBef>
              <a:buFont typeface="Arial" pitchFamily="34" charset="0"/>
              <a:buNone/>
            </a:pP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英文正文</a:t>
            </a:r>
            <a:r>
              <a:rPr lang="en-US" altLang="zh-CN" sz="1100" dirty="0">
                <a:solidFill>
                  <a:srgbClr val="FFFFFF"/>
                </a:solidFill>
              </a:rPr>
              <a:t>:20-22pt</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子目录 </a:t>
            </a:r>
            <a:r>
              <a:rPr lang="en-US" altLang="zh-CN" sz="1100" dirty="0">
                <a:solidFill>
                  <a:srgbClr val="FFFFFF"/>
                </a:solidFill>
              </a:rPr>
              <a:t>(2-5</a:t>
            </a:r>
            <a:r>
              <a:rPr lang="zh-CN" altLang="en-US" sz="1100" dirty="0">
                <a:solidFill>
                  <a:srgbClr val="FFFFFF"/>
                </a:solidFill>
              </a:rPr>
              <a:t>级</a:t>
            </a:r>
            <a:r>
              <a:rPr lang="en-US" altLang="zh-CN" sz="1100" dirty="0">
                <a:solidFill>
                  <a:srgbClr val="FFFFFF"/>
                </a:solidFill>
              </a:rPr>
              <a:t>) :18pt  </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颜色</a:t>
            </a:r>
            <a:r>
              <a:rPr lang="en-US" altLang="zh-CN" sz="1100" dirty="0">
                <a:solidFill>
                  <a:srgbClr val="FFFFFF"/>
                </a:solidFill>
              </a:rPr>
              <a:t>:</a:t>
            </a:r>
            <a:r>
              <a:rPr lang="zh-CN" altLang="en-US" sz="1100" dirty="0">
                <a:solidFill>
                  <a:srgbClr val="FFFFFF"/>
                </a:solidFill>
              </a:rPr>
              <a:t>黑色</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内部使用字体 </a:t>
            </a:r>
            <a:r>
              <a:rPr lang="en-US" altLang="zh-CN" sz="1100" dirty="0">
                <a:solidFill>
                  <a:srgbClr val="FFFFFF"/>
                </a:solidFill>
              </a:rPr>
              <a:t>:</a:t>
            </a:r>
          </a:p>
          <a:p>
            <a:pPr marL="342900" indent="-342900" algn="r" eaLnBrk="0" hangingPunct="0">
              <a:lnSpc>
                <a:spcPct val="125000"/>
              </a:lnSpc>
              <a:spcBef>
                <a:spcPct val="20000"/>
              </a:spcBef>
              <a:buFont typeface="Arial" pitchFamily="34" charset="0"/>
              <a:buNone/>
            </a:pPr>
            <a:r>
              <a:rPr lang="en-US" altLang="zh-CN" sz="1100" dirty="0">
                <a:solidFill>
                  <a:srgbClr val="FFFFFF"/>
                </a:solidFill>
              </a:rPr>
              <a:t>FrutigerNext LT Regular</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外部使用字体 </a:t>
            </a:r>
            <a:r>
              <a:rPr lang="en-US" altLang="zh-CN" sz="1100" dirty="0">
                <a:solidFill>
                  <a:srgbClr val="FFFFFF"/>
                </a:solidFill>
              </a:rPr>
              <a:t>: Arial</a:t>
            </a:r>
          </a:p>
          <a:p>
            <a:pPr marL="342900" indent="-342900" algn="r" eaLnBrk="0" hangingPunct="0">
              <a:lnSpc>
                <a:spcPct val="75000"/>
              </a:lnSpc>
              <a:spcBef>
                <a:spcPct val="20000"/>
              </a:spcBef>
              <a:buFont typeface="Arial" pitchFamily="34" charset="0"/>
              <a:buNone/>
            </a:pPr>
            <a:endParaRPr lang="en-US" altLang="zh-CN"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中文正文</a:t>
            </a:r>
            <a:r>
              <a:rPr lang="en-US" altLang="zh-CN" sz="1100" dirty="0">
                <a:solidFill>
                  <a:srgbClr val="FFFFFF"/>
                </a:solidFill>
              </a:rPr>
              <a:t>:18-20pt</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子目录</a:t>
            </a:r>
            <a:r>
              <a:rPr lang="en-US" altLang="zh-CN" sz="1100" dirty="0">
                <a:solidFill>
                  <a:srgbClr val="FFFFFF"/>
                </a:solidFill>
              </a:rPr>
              <a:t>(2-5</a:t>
            </a:r>
            <a:r>
              <a:rPr lang="zh-CN" altLang="en-US" sz="1100" dirty="0">
                <a:solidFill>
                  <a:srgbClr val="FFFFFF"/>
                </a:solidFill>
              </a:rPr>
              <a:t>级</a:t>
            </a:r>
            <a:r>
              <a:rPr lang="en-US" altLang="zh-CN" sz="1100" dirty="0">
                <a:solidFill>
                  <a:srgbClr val="FFFFFF"/>
                </a:solidFill>
              </a:rPr>
              <a:t>):18pt </a:t>
            </a: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颜色</a:t>
            </a:r>
            <a:r>
              <a:rPr lang="en-US" altLang="zh-CN" sz="1100" dirty="0">
                <a:solidFill>
                  <a:srgbClr val="FFFFFF"/>
                </a:solidFill>
              </a:rPr>
              <a:t>:</a:t>
            </a:r>
            <a:r>
              <a:rPr lang="zh-CN" altLang="en-US" sz="1100" dirty="0">
                <a:solidFill>
                  <a:srgbClr val="FFFFFF"/>
                </a:solidFill>
              </a:rPr>
              <a:t>黑色</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字体</a:t>
            </a:r>
            <a:r>
              <a:rPr lang="en-US" altLang="zh-CN" sz="1100" dirty="0">
                <a:solidFill>
                  <a:srgbClr val="FFFFFF"/>
                </a:solidFill>
              </a:rPr>
              <a:t>:</a:t>
            </a:r>
            <a:r>
              <a:rPr lang="zh-CN" altLang="en-US" sz="1100" dirty="0">
                <a:solidFill>
                  <a:srgbClr val="FFFFFF"/>
                </a:solidFill>
              </a:rPr>
              <a:t>细黑体 </a:t>
            </a:r>
            <a:endParaRPr lang="zh-CN" altLang="en-US" sz="1100" dirty="0">
              <a:solidFill>
                <a:srgbClr val="000000"/>
              </a:solidFill>
            </a:endParaRPr>
          </a:p>
        </p:txBody>
      </p:sp>
      <p:grpSp>
        <p:nvGrpSpPr>
          <p:cNvPr id="7179" name="Group 148"/>
          <p:cNvGrpSpPr>
            <a:grpSpLocks/>
          </p:cNvGrpSpPr>
          <p:nvPr/>
        </p:nvGrpSpPr>
        <p:grpSpPr bwMode="auto">
          <a:xfrm>
            <a:off x="12433301" y="3511550"/>
            <a:ext cx="1225551" cy="3224212"/>
            <a:chOff x="5839" y="2251"/>
            <a:chExt cx="579" cy="2031"/>
          </a:xfrm>
        </p:grpSpPr>
        <p:sp>
          <p:nvSpPr>
            <p:cNvPr id="7182" name="Rectangle 149"/>
            <p:cNvSpPr>
              <a:spLocks noChangeArrowheads="1"/>
            </p:cNvSpPr>
            <p:nvPr userDrawn="1"/>
          </p:nvSpPr>
          <p:spPr bwMode="auto">
            <a:xfrm>
              <a:off x="5839" y="3143"/>
              <a:ext cx="579" cy="233"/>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endParaRPr lang="zh-CN" altLang="en-US"/>
            </a:p>
          </p:txBody>
        </p:sp>
        <p:grpSp>
          <p:nvGrpSpPr>
            <p:cNvPr id="7183" name="Group 150"/>
            <p:cNvGrpSpPr>
              <a:grpSpLocks/>
            </p:cNvGrpSpPr>
            <p:nvPr userDrawn="1"/>
          </p:nvGrpSpPr>
          <p:grpSpPr bwMode="auto">
            <a:xfrm>
              <a:off x="5893" y="2387"/>
              <a:ext cx="466" cy="115"/>
              <a:chOff x="5893" y="2387"/>
              <a:chExt cx="466" cy="115"/>
            </a:xfrm>
          </p:grpSpPr>
          <p:sp>
            <p:nvSpPr>
              <p:cNvPr id="7244" name="Rectangle 151"/>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45" name="Rectangle 152"/>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46" name="Rectangle 153"/>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47" name="Rectangle 154"/>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84" name="Group 155"/>
            <p:cNvGrpSpPr>
              <a:grpSpLocks/>
            </p:cNvGrpSpPr>
            <p:nvPr userDrawn="1"/>
          </p:nvGrpSpPr>
          <p:grpSpPr bwMode="auto">
            <a:xfrm>
              <a:off x="5893" y="2523"/>
              <a:ext cx="466" cy="115"/>
              <a:chOff x="5893" y="2523"/>
              <a:chExt cx="466" cy="115"/>
            </a:xfrm>
          </p:grpSpPr>
          <p:sp>
            <p:nvSpPr>
              <p:cNvPr id="7240" name="Rectangle 156"/>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41" name="Rectangle 157"/>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42" name="Rectangle 158"/>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43" name="Rectangle 159"/>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85" name="Group 160"/>
            <p:cNvGrpSpPr>
              <a:grpSpLocks/>
            </p:cNvGrpSpPr>
            <p:nvPr userDrawn="1"/>
          </p:nvGrpSpPr>
          <p:grpSpPr bwMode="auto">
            <a:xfrm>
              <a:off x="5893" y="2659"/>
              <a:ext cx="466" cy="115"/>
              <a:chOff x="5893" y="2659"/>
              <a:chExt cx="466" cy="115"/>
            </a:xfrm>
          </p:grpSpPr>
          <p:sp>
            <p:nvSpPr>
              <p:cNvPr id="7236" name="Rectangle 161"/>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37" name="Rectangle 162"/>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38" name="Rectangle 163"/>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39" name="Rectangle 164"/>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86" name="Group 165"/>
            <p:cNvGrpSpPr>
              <a:grpSpLocks/>
            </p:cNvGrpSpPr>
            <p:nvPr userDrawn="1"/>
          </p:nvGrpSpPr>
          <p:grpSpPr bwMode="auto">
            <a:xfrm>
              <a:off x="5893" y="2251"/>
              <a:ext cx="466" cy="119"/>
              <a:chOff x="5893" y="2251"/>
              <a:chExt cx="466" cy="119"/>
            </a:xfrm>
          </p:grpSpPr>
          <p:sp>
            <p:nvSpPr>
              <p:cNvPr id="7232" name="Rectangle 166"/>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33" name="Rectangle 167"/>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34" name="Rectangle 168"/>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35" name="Rectangle 169"/>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87" name="Group 170"/>
            <p:cNvGrpSpPr>
              <a:grpSpLocks/>
            </p:cNvGrpSpPr>
            <p:nvPr userDrawn="1"/>
          </p:nvGrpSpPr>
          <p:grpSpPr bwMode="auto">
            <a:xfrm>
              <a:off x="5893" y="2886"/>
              <a:ext cx="466" cy="115"/>
              <a:chOff x="5893" y="2886"/>
              <a:chExt cx="466" cy="115"/>
            </a:xfrm>
          </p:grpSpPr>
          <p:sp>
            <p:nvSpPr>
              <p:cNvPr id="7228" name="Rectangle 171"/>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29" name="Rectangle 172"/>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30" name="Rectangle 173"/>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31" name="Rectangle 174"/>
              <p:cNvSpPr>
                <a:spLocks noChangeArrowheads="1"/>
              </p:cNvSpPr>
              <p:nvPr userDrawn="1"/>
            </p:nvSpPr>
            <p:spPr bwMode="auto">
              <a:xfrm flipV="1">
                <a:off x="5893" y="2886"/>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88" name="Group 175"/>
            <p:cNvGrpSpPr>
              <a:grpSpLocks/>
            </p:cNvGrpSpPr>
            <p:nvPr userDrawn="1"/>
          </p:nvGrpSpPr>
          <p:grpSpPr bwMode="auto">
            <a:xfrm>
              <a:off x="5893" y="3022"/>
              <a:ext cx="466" cy="115"/>
              <a:chOff x="5893" y="3022"/>
              <a:chExt cx="466" cy="115"/>
            </a:xfrm>
          </p:grpSpPr>
          <p:sp>
            <p:nvSpPr>
              <p:cNvPr id="7224" name="Rectangle 176"/>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25" name="Rectangle 177"/>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26" name="Rectangle 178"/>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27" name="Rectangle 179"/>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89" name="Group 180"/>
            <p:cNvGrpSpPr>
              <a:grpSpLocks/>
            </p:cNvGrpSpPr>
            <p:nvPr userDrawn="1"/>
          </p:nvGrpSpPr>
          <p:grpSpPr bwMode="auto">
            <a:xfrm>
              <a:off x="5893" y="3158"/>
              <a:ext cx="466" cy="115"/>
              <a:chOff x="5893" y="3158"/>
              <a:chExt cx="466" cy="115"/>
            </a:xfrm>
          </p:grpSpPr>
          <p:sp>
            <p:nvSpPr>
              <p:cNvPr id="7220" name="Rectangle 181"/>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21" name="Rectangle 182"/>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22" name="Rectangle 183"/>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23" name="Rectangle 184"/>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90" name="Group 185"/>
            <p:cNvGrpSpPr>
              <a:grpSpLocks/>
            </p:cNvGrpSpPr>
            <p:nvPr userDrawn="1"/>
          </p:nvGrpSpPr>
          <p:grpSpPr bwMode="auto">
            <a:xfrm>
              <a:off x="5893" y="3385"/>
              <a:ext cx="466" cy="115"/>
              <a:chOff x="5893" y="3385"/>
              <a:chExt cx="466" cy="115"/>
            </a:xfrm>
          </p:grpSpPr>
          <p:sp>
            <p:nvSpPr>
              <p:cNvPr id="7216" name="Rectangle 186"/>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17" name="Rectangle 187"/>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18" name="Rectangle 188"/>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19" name="Rectangle 189"/>
              <p:cNvSpPr>
                <a:spLocks noChangeArrowheads="1"/>
              </p:cNvSpPr>
              <p:nvPr userDrawn="1"/>
            </p:nvSpPr>
            <p:spPr bwMode="auto">
              <a:xfrm flipV="1">
                <a:off x="5893" y="3385"/>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91" name="Group 190"/>
            <p:cNvGrpSpPr>
              <a:grpSpLocks/>
            </p:cNvGrpSpPr>
            <p:nvPr userDrawn="1"/>
          </p:nvGrpSpPr>
          <p:grpSpPr bwMode="auto">
            <a:xfrm>
              <a:off x="5893" y="3521"/>
              <a:ext cx="466" cy="115"/>
              <a:chOff x="5893" y="3521"/>
              <a:chExt cx="466" cy="115"/>
            </a:xfrm>
          </p:grpSpPr>
          <p:sp>
            <p:nvSpPr>
              <p:cNvPr id="7212" name="Rectangle 191"/>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13" name="Rectangle 192"/>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14" name="Rectangle 193"/>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15" name="Rectangle 194"/>
              <p:cNvSpPr>
                <a:spLocks noChangeArrowheads="1"/>
              </p:cNvSpPr>
              <p:nvPr userDrawn="1"/>
            </p:nvSpPr>
            <p:spPr bwMode="auto">
              <a:xfrm flipV="1">
                <a:off x="5893" y="3521"/>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92" name="Group 195"/>
            <p:cNvGrpSpPr>
              <a:grpSpLocks/>
            </p:cNvGrpSpPr>
            <p:nvPr userDrawn="1"/>
          </p:nvGrpSpPr>
          <p:grpSpPr bwMode="auto">
            <a:xfrm>
              <a:off x="5893" y="3657"/>
              <a:ext cx="466" cy="115"/>
              <a:chOff x="5893" y="3657"/>
              <a:chExt cx="466" cy="115"/>
            </a:xfrm>
          </p:grpSpPr>
          <p:sp>
            <p:nvSpPr>
              <p:cNvPr id="7208" name="Rectangle 196"/>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09" name="Rectangle 197"/>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10" name="Rectangle 198"/>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11" name="Rectangle 199"/>
              <p:cNvSpPr>
                <a:spLocks noChangeArrowheads="1"/>
              </p:cNvSpPr>
              <p:nvPr userDrawn="1"/>
            </p:nvSpPr>
            <p:spPr bwMode="auto">
              <a:xfrm flipV="1">
                <a:off x="5893" y="3657"/>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93" name="Group 200"/>
            <p:cNvGrpSpPr>
              <a:grpSpLocks/>
            </p:cNvGrpSpPr>
            <p:nvPr userDrawn="1"/>
          </p:nvGrpSpPr>
          <p:grpSpPr bwMode="auto">
            <a:xfrm>
              <a:off x="5893" y="3884"/>
              <a:ext cx="466" cy="115"/>
              <a:chOff x="5893" y="3884"/>
              <a:chExt cx="466" cy="115"/>
            </a:xfrm>
          </p:grpSpPr>
          <p:sp>
            <p:nvSpPr>
              <p:cNvPr id="7204" name="Rectangle 201"/>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05" name="Rectangle 202"/>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06" name="Rectangle 203"/>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07" name="Rectangle 204"/>
              <p:cNvSpPr>
                <a:spLocks noChangeArrowheads="1"/>
              </p:cNvSpPr>
              <p:nvPr userDrawn="1"/>
            </p:nvSpPr>
            <p:spPr bwMode="auto">
              <a:xfrm flipV="1">
                <a:off x="5893" y="3884"/>
                <a:ext cx="117" cy="115"/>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94" name="Group 205"/>
            <p:cNvGrpSpPr>
              <a:grpSpLocks/>
            </p:cNvGrpSpPr>
            <p:nvPr userDrawn="1"/>
          </p:nvGrpSpPr>
          <p:grpSpPr bwMode="auto">
            <a:xfrm>
              <a:off x="5893" y="4026"/>
              <a:ext cx="466" cy="115"/>
              <a:chOff x="5893" y="4026"/>
              <a:chExt cx="466" cy="115"/>
            </a:xfrm>
          </p:grpSpPr>
          <p:sp>
            <p:nvSpPr>
              <p:cNvPr id="7200" name="Rectangle 206"/>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01" name="Rectangle 207"/>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02" name="Rectangle 208"/>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03" name="Rectangle 209"/>
              <p:cNvSpPr>
                <a:spLocks noChangeArrowheads="1"/>
              </p:cNvSpPr>
              <p:nvPr userDrawn="1"/>
            </p:nvSpPr>
            <p:spPr bwMode="auto">
              <a:xfrm flipV="1">
                <a:off x="5893" y="4026"/>
                <a:ext cx="117" cy="115"/>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95" name="Group 210"/>
            <p:cNvGrpSpPr>
              <a:grpSpLocks/>
            </p:cNvGrpSpPr>
            <p:nvPr userDrawn="1"/>
          </p:nvGrpSpPr>
          <p:grpSpPr bwMode="auto">
            <a:xfrm>
              <a:off x="5893" y="4167"/>
              <a:ext cx="466" cy="115"/>
              <a:chOff x="5893" y="4167"/>
              <a:chExt cx="466" cy="115"/>
            </a:xfrm>
          </p:grpSpPr>
          <p:sp>
            <p:nvSpPr>
              <p:cNvPr id="7196" name="Rectangle 211"/>
              <p:cNvSpPr>
                <a:spLocks noChangeArrowheads="1"/>
              </p:cNvSpPr>
              <p:nvPr userDrawn="1"/>
            </p:nvSpPr>
            <p:spPr bwMode="auto">
              <a:xfrm flipV="1">
                <a:off x="6010" y="4167"/>
                <a:ext cx="116"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97" name="Rectangle 212"/>
              <p:cNvSpPr>
                <a:spLocks noChangeArrowheads="1"/>
              </p:cNvSpPr>
              <p:nvPr userDrawn="1"/>
            </p:nvSpPr>
            <p:spPr bwMode="auto">
              <a:xfrm flipV="1">
                <a:off x="6126" y="4167"/>
                <a:ext cx="116" cy="115"/>
              </a:xfrm>
              <a:prstGeom prst="rect">
                <a:avLst/>
              </a:prstGeom>
              <a:solidFill>
                <a:srgbClr val="3333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98" name="Rectangle 213"/>
              <p:cNvSpPr>
                <a:spLocks noChangeArrowheads="1"/>
              </p:cNvSpPr>
              <p:nvPr userDrawn="1"/>
            </p:nvSpPr>
            <p:spPr bwMode="auto">
              <a:xfrm flipV="1">
                <a:off x="6242" y="4167"/>
                <a:ext cx="117" cy="115"/>
              </a:xfrm>
              <a:prstGeom prst="rect">
                <a:avLst/>
              </a:prstGeom>
              <a:solidFill>
                <a:srgbClr val="BBE0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99" name="Rectangle 214"/>
              <p:cNvSpPr>
                <a:spLocks noChangeArrowheads="1"/>
              </p:cNvSpPr>
              <p:nvPr userDrawn="1"/>
            </p:nvSpPr>
            <p:spPr bwMode="auto">
              <a:xfrm flipV="1">
                <a:off x="5893" y="4167"/>
                <a:ext cx="117" cy="115"/>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7180" name="Rectangle 215"/>
          <p:cNvSpPr>
            <a:spLocks noChangeArrowheads="1"/>
          </p:cNvSpPr>
          <p:nvPr/>
        </p:nvSpPr>
        <p:spPr bwMode="auto">
          <a:xfrm>
            <a:off x="12335934" y="1341438"/>
            <a:ext cx="1589617" cy="1333559"/>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eaLnBrk="0" hangingPunct="0">
              <a:lnSpc>
                <a:spcPct val="120000"/>
              </a:lnSpc>
              <a:spcBef>
                <a:spcPct val="20000"/>
              </a:spcBef>
              <a:buFont typeface="Arial" pitchFamily="34" charset="0"/>
              <a:buNone/>
            </a:pPr>
            <a:r>
              <a:rPr lang="zh-CN" altLang="en-US" sz="1100">
                <a:solidFill>
                  <a:srgbClr val="FFFFFF"/>
                </a:solidFill>
              </a:rPr>
              <a:t>配色参考方案：</a:t>
            </a:r>
          </a:p>
          <a:p>
            <a:pPr eaLnBrk="0" hangingPunct="0">
              <a:lnSpc>
                <a:spcPct val="120000"/>
              </a:lnSpc>
              <a:spcBef>
                <a:spcPct val="20000"/>
              </a:spcBef>
              <a:buFont typeface="Arial" pitchFamily="34" charset="0"/>
              <a:buNone/>
            </a:pPr>
            <a:r>
              <a:rPr lang="zh-CN" altLang="en-US" sz="1100">
                <a:solidFill>
                  <a:srgbClr val="FFFFFF"/>
                </a:solidFill>
              </a:rPr>
              <a:t>建议同一页面内不超过四种颜色，以下是</a:t>
            </a:r>
            <a:r>
              <a:rPr lang="en-US" altLang="zh-CN" sz="1100" dirty="0">
                <a:solidFill>
                  <a:srgbClr val="FFFFFF"/>
                </a:solidFill>
              </a:rPr>
              <a:t>13</a:t>
            </a:r>
            <a:r>
              <a:rPr lang="zh-CN" altLang="en-US" sz="1100">
                <a:solidFill>
                  <a:srgbClr val="FFFFFF"/>
                </a:solidFill>
              </a:rPr>
              <a:t>组配色方案，同一页面内只选择一组使用。（仅供参考）</a:t>
            </a:r>
          </a:p>
        </p:txBody>
      </p:sp>
      <p:sp>
        <p:nvSpPr>
          <p:cNvPr id="7181" name="Rectangle 216"/>
          <p:cNvSpPr>
            <a:spLocks noChangeArrowheads="1"/>
          </p:cNvSpPr>
          <p:nvPr/>
        </p:nvSpPr>
        <p:spPr bwMode="auto">
          <a:xfrm>
            <a:off x="12335934" y="7938"/>
            <a:ext cx="1494367" cy="487174"/>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eaLnBrk="0" hangingPunct="0">
              <a:lnSpc>
                <a:spcPct val="120000"/>
              </a:lnSpc>
              <a:spcBef>
                <a:spcPct val="20000"/>
              </a:spcBef>
              <a:buFont typeface="Arial" pitchFamily="34" charset="0"/>
              <a:buNone/>
            </a:pPr>
            <a:r>
              <a:rPr lang="zh-CN" altLang="en-US" sz="1100">
                <a:solidFill>
                  <a:srgbClr val="FFFFFF"/>
                </a:solidFill>
              </a:rPr>
              <a:t>客户或者合作伙伴的标志放在右上角</a:t>
            </a:r>
            <a:r>
              <a:rPr lang="en-US" altLang="zh-CN" sz="1100" dirty="0">
                <a:solidFill>
                  <a:srgbClr val="FFFFFF"/>
                </a:solidFill>
              </a:rPr>
              <a:t>.</a:t>
            </a:r>
            <a:endParaRPr lang="zh-CN" altLang="en-US" sz="1100">
              <a:solidFill>
                <a:srgbClr val="FFFFFF"/>
              </a:solidFill>
            </a:endParaRPr>
          </a:p>
        </p:txBody>
      </p:sp>
      <p:pic>
        <p:nvPicPr>
          <p:cNvPr id="7248" name="Picture 80" descr="sb10064568n-001副本"/>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268413"/>
            <a:ext cx="12192000" cy="2951162"/>
          </a:xfrm>
          <a:prstGeom prst="rect">
            <a:avLst/>
          </a:prstGeom>
          <a:noFill/>
          <a:extLst>
            <a:ext uri="{909E8E84-426E-40DD-AFC4-6F175D3DCCD1}">
              <a14:hiddenFill xmlns:a14="http://schemas.microsoft.com/office/drawing/2010/main">
                <a:solidFill>
                  <a:srgbClr val="FFFFFF"/>
                </a:solidFill>
              </a14:hiddenFill>
            </a:ext>
          </a:extLst>
        </p:spPr>
      </p:pic>
      <p:pic>
        <p:nvPicPr>
          <p:cNvPr id="7249" name="Picture 81" descr="未标题-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11067" y="1268414"/>
            <a:ext cx="4080933" cy="2949575"/>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7"/>
          <p:cNvSpPr txBox="1">
            <a:spLocks noChangeArrowheads="1"/>
          </p:cNvSpPr>
          <p:nvPr/>
        </p:nvSpPr>
        <p:spPr bwMode="auto">
          <a:xfrm>
            <a:off x="9639300" y="3795714"/>
            <a:ext cx="1269899" cy="246221"/>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a:solidFill>
                  <a:srgbClr val="FFFFFF"/>
                </a:solidFill>
                <a:latin typeface="FrutigerNext LT Bold" pitchFamily="34" charset="0"/>
                <a:ea typeface="MS PGothic" pitchFamily="34" charset="-128"/>
              </a:rPr>
              <a:t>www.huawei.com</a:t>
            </a:r>
          </a:p>
        </p:txBody>
      </p:sp>
    </p:spTree>
  </p:cSld>
  <p:clrMap bg1="lt1" tx1="dk1" bg2="lt2" tx2="dk2" accent1="accent1" accent2="accent2" accent3="accent3" accent4="accent4" accent5="accent5" accent6="accent6" hlink="hlink" folHlink="folHlink"/>
  <p:sldLayoutIdLst>
    <p:sldLayoutId id="2147483819" r:id="rId1"/>
  </p:sldLayoutIdLst>
  <p:transition advClick="0" advTm="8000">
    <p:fade thruBlk="1"/>
  </p:transition>
  <p:txStyles>
    <p:titleStyle>
      <a:lvl1pPr algn="l" rtl="0" eaLnBrk="0" fontAlgn="base" hangingPunct="0">
        <a:spcBef>
          <a:spcPct val="0"/>
        </a:spcBef>
        <a:spcAft>
          <a:spcPct val="0"/>
        </a:spcAft>
        <a:defRPr sz="3200" b="1">
          <a:solidFill>
            <a:schemeClr val="tx1"/>
          </a:solidFill>
          <a:latin typeface="+mn-lt"/>
          <a:ea typeface="黑体" pitchFamily="49" charset="-122"/>
          <a:cs typeface="+mj-cs"/>
        </a:defRPr>
      </a:lvl1pPr>
      <a:lvl2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7" name="Rectangle 8"/>
          <p:cNvSpPr>
            <a:spLocks noGrp="1" noChangeArrowheads="1"/>
          </p:cNvSpPr>
          <p:nvPr>
            <p:ph type="title"/>
          </p:nvPr>
        </p:nvSpPr>
        <p:spPr bwMode="auto">
          <a:xfrm>
            <a:off x="1007534" y="4508500"/>
            <a:ext cx="7397751"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zh-CN" altLang="en-US" dirty="0"/>
              <a:t>单击此处编辑母版标题样式</a:t>
            </a:r>
          </a:p>
        </p:txBody>
      </p:sp>
      <p:sp>
        <p:nvSpPr>
          <p:cNvPr id="82" name="Text Box 5"/>
          <p:cNvSpPr txBox="1">
            <a:spLocks noChangeArrowheads="1"/>
          </p:cNvSpPr>
          <p:nvPr/>
        </p:nvSpPr>
        <p:spPr bwMode="auto">
          <a:xfrm>
            <a:off x="1007534" y="6219825"/>
            <a:ext cx="2951770" cy="215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hangingPunct="0">
              <a:defRPr/>
            </a:pPr>
            <a:r>
              <a:rPr lang="en-US" altLang="zh-CN" sz="1400" dirty="0">
                <a:latin typeface="FrutigerNext LT Bold" pitchFamily="34" charset="0"/>
                <a:ea typeface="MS PGothic" pitchFamily="34" charset="-128"/>
              </a:rPr>
              <a:t>HUAWEI TECHNOLOGIES CO., LTD.</a:t>
            </a:r>
          </a:p>
        </p:txBody>
      </p:sp>
      <p:pic>
        <p:nvPicPr>
          <p:cNvPr id="8199" name="Picture 6" descr="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25618" y="5684838"/>
            <a:ext cx="941916"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13"/>
          <p:cNvSpPr>
            <a:spLocks noChangeArrowheads="1"/>
          </p:cNvSpPr>
          <p:nvPr/>
        </p:nvSpPr>
        <p:spPr bwMode="auto">
          <a:xfrm>
            <a:off x="9647767" y="476250"/>
            <a:ext cx="195368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784225" eaLnBrk="0" hangingPunct="0"/>
            <a:r>
              <a:rPr lang="en-US" altLang="zh-CN" sz="1400" b="1" dirty="0">
                <a:solidFill>
                  <a:srgbClr val="666666"/>
                </a:solidFill>
                <a:latin typeface="FrutigerNext LT Bold" pitchFamily="34" charset="0"/>
                <a:ea typeface="MS PGothic" pitchFamily="34" charset="-128"/>
              </a:rPr>
              <a:t>Security Level: </a:t>
            </a:r>
          </a:p>
        </p:txBody>
      </p:sp>
      <p:sp>
        <p:nvSpPr>
          <p:cNvPr id="85" name="Rectangle 19"/>
          <p:cNvSpPr>
            <a:spLocks noGrp="1" noChangeArrowheads="1"/>
          </p:cNvSpPr>
          <p:nvPr>
            <p:ph type="dt" sz="quarter" idx="2"/>
          </p:nvPr>
        </p:nvSpPr>
        <p:spPr bwMode="auto">
          <a:xfrm>
            <a:off x="1007533" y="476251"/>
            <a:ext cx="2844800" cy="215444"/>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Arial" charset="0"/>
                <a:ea typeface="黑体" pitchFamily="49" charset="-122"/>
              </a:defRPr>
            </a:lvl1pPr>
          </a:lstStyle>
          <a:p>
            <a:pPr>
              <a:defRPr/>
            </a:pPr>
            <a:endParaRPr lang="en-US" altLang="zh-CN" dirty="0"/>
          </a:p>
        </p:txBody>
      </p:sp>
      <p:sp>
        <p:nvSpPr>
          <p:cNvPr id="8202" name="Rectangle 15"/>
          <p:cNvSpPr>
            <a:spLocks noChangeArrowheads="1"/>
          </p:cNvSpPr>
          <p:nvPr/>
        </p:nvSpPr>
        <p:spPr bwMode="auto">
          <a:xfrm>
            <a:off x="-2603500" y="692150"/>
            <a:ext cx="2459567" cy="550068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marL="342900" indent="-342900" algn="r" eaLnBrk="0" hangingPunct="0">
              <a:lnSpc>
                <a:spcPct val="125000"/>
              </a:lnSpc>
              <a:spcBef>
                <a:spcPct val="20000"/>
              </a:spcBef>
              <a:buFont typeface="Arial" pitchFamily="34" charset="0"/>
              <a:buNone/>
            </a:pPr>
            <a:r>
              <a:rPr lang="zh-CN" altLang="en-US" sz="1100" dirty="0">
                <a:solidFill>
                  <a:srgbClr val="FFFFFF"/>
                </a:solidFill>
              </a:rPr>
              <a:t>英文标题</a:t>
            </a:r>
            <a:r>
              <a:rPr lang="en-US" altLang="zh-CN" sz="1100" dirty="0">
                <a:solidFill>
                  <a:srgbClr val="FFFFFF"/>
                </a:solidFill>
              </a:rPr>
              <a:t>:32-35pt  </a:t>
            </a: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颜色</a:t>
            </a:r>
            <a:r>
              <a:rPr lang="en-US" altLang="zh-CN" sz="1100" dirty="0">
                <a:solidFill>
                  <a:srgbClr val="FFFFFF"/>
                </a:solidFill>
              </a:rPr>
              <a:t>: R153 G0 B0</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内部使用字体 </a:t>
            </a:r>
            <a:r>
              <a:rPr lang="en-US" altLang="zh-CN" sz="1100" dirty="0">
                <a:solidFill>
                  <a:srgbClr val="FFFFFF"/>
                </a:solidFill>
              </a:rPr>
              <a:t>:</a:t>
            </a:r>
          </a:p>
          <a:p>
            <a:pPr marL="342900" indent="-342900" algn="r" eaLnBrk="0" hangingPunct="0">
              <a:lnSpc>
                <a:spcPct val="125000"/>
              </a:lnSpc>
              <a:spcBef>
                <a:spcPct val="20000"/>
              </a:spcBef>
              <a:buFont typeface="Arial" pitchFamily="34" charset="0"/>
              <a:buNone/>
            </a:pPr>
            <a:r>
              <a:rPr lang="en-US" altLang="zh-CN" sz="1100" dirty="0">
                <a:solidFill>
                  <a:srgbClr val="FFFFFF"/>
                </a:solidFill>
              </a:rPr>
              <a:t>FrutigerNext LT Medium</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外部使用字体 </a:t>
            </a:r>
            <a:r>
              <a:rPr lang="en-US" altLang="zh-CN" sz="1100" dirty="0">
                <a:solidFill>
                  <a:srgbClr val="FFFFFF"/>
                </a:solidFill>
              </a:rPr>
              <a:t>: Arial</a:t>
            </a:r>
          </a:p>
          <a:p>
            <a:pPr marL="342900" indent="-342900" algn="r" eaLnBrk="0" hangingPunct="0">
              <a:lnSpc>
                <a:spcPct val="75000"/>
              </a:lnSpc>
              <a:spcBef>
                <a:spcPct val="20000"/>
              </a:spcBef>
              <a:buFont typeface="Arial" pitchFamily="34" charset="0"/>
              <a:buNone/>
            </a:pPr>
            <a:endParaRPr lang="en-US" altLang="zh-CN"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中文标题</a:t>
            </a:r>
            <a:r>
              <a:rPr lang="en-US" altLang="zh-CN" sz="1100" dirty="0">
                <a:solidFill>
                  <a:srgbClr val="FFFFFF"/>
                </a:solidFill>
              </a:rPr>
              <a:t>:30-32pt  </a:t>
            </a: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颜色</a:t>
            </a:r>
            <a:r>
              <a:rPr lang="en-US" altLang="zh-CN" sz="1100" dirty="0">
                <a:solidFill>
                  <a:srgbClr val="FFFFFF"/>
                </a:solidFill>
              </a:rPr>
              <a:t>: R153 G0 B0</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字体</a:t>
            </a:r>
            <a:r>
              <a:rPr lang="en-US" altLang="zh-CN" sz="1100" dirty="0">
                <a:solidFill>
                  <a:srgbClr val="FFFFFF"/>
                </a:solidFill>
              </a:rPr>
              <a:t>:</a:t>
            </a:r>
            <a:r>
              <a:rPr lang="zh-CN" altLang="en-US" sz="1100" dirty="0">
                <a:solidFill>
                  <a:srgbClr val="FFFFFF"/>
                </a:solidFill>
              </a:rPr>
              <a:t>黑体</a:t>
            </a:r>
          </a:p>
          <a:p>
            <a:pPr marL="342900" indent="-342900" algn="r" eaLnBrk="0" hangingPunct="0">
              <a:lnSpc>
                <a:spcPct val="125000"/>
              </a:lnSpc>
              <a:spcBef>
                <a:spcPct val="20000"/>
              </a:spcBef>
              <a:buFont typeface="Arial" pitchFamily="34" charset="0"/>
              <a:buNone/>
            </a:pP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英文正文</a:t>
            </a:r>
            <a:r>
              <a:rPr lang="en-US" altLang="zh-CN" sz="1100" dirty="0">
                <a:solidFill>
                  <a:srgbClr val="FFFFFF"/>
                </a:solidFill>
              </a:rPr>
              <a:t>:20-22pt</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子目录 </a:t>
            </a:r>
            <a:r>
              <a:rPr lang="en-US" altLang="zh-CN" sz="1100" dirty="0">
                <a:solidFill>
                  <a:srgbClr val="FFFFFF"/>
                </a:solidFill>
              </a:rPr>
              <a:t>(2-5</a:t>
            </a:r>
            <a:r>
              <a:rPr lang="zh-CN" altLang="en-US" sz="1100" dirty="0">
                <a:solidFill>
                  <a:srgbClr val="FFFFFF"/>
                </a:solidFill>
              </a:rPr>
              <a:t>级</a:t>
            </a:r>
            <a:r>
              <a:rPr lang="en-US" altLang="zh-CN" sz="1100" dirty="0">
                <a:solidFill>
                  <a:srgbClr val="FFFFFF"/>
                </a:solidFill>
              </a:rPr>
              <a:t>) :18pt  </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颜色</a:t>
            </a:r>
            <a:r>
              <a:rPr lang="en-US" altLang="zh-CN" sz="1100" dirty="0">
                <a:solidFill>
                  <a:srgbClr val="FFFFFF"/>
                </a:solidFill>
              </a:rPr>
              <a:t>:</a:t>
            </a:r>
            <a:r>
              <a:rPr lang="zh-CN" altLang="en-US" sz="1100" dirty="0">
                <a:solidFill>
                  <a:srgbClr val="FFFFFF"/>
                </a:solidFill>
              </a:rPr>
              <a:t>黑色</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内部使用字体 </a:t>
            </a:r>
            <a:r>
              <a:rPr lang="en-US" altLang="zh-CN" sz="1100" dirty="0">
                <a:solidFill>
                  <a:srgbClr val="FFFFFF"/>
                </a:solidFill>
              </a:rPr>
              <a:t>:</a:t>
            </a:r>
          </a:p>
          <a:p>
            <a:pPr marL="342900" indent="-342900" algn="r" eaLnBrk="0" hangingPunct="0">
              <a:lnSpc>
                <a:spcPct val="125000"/>
              </a:lnSpc>
              <a:spcBef>
                <a:spcPct val="20000"/>
              </a:spcBef>
              <a:buFont typeface="Arial" pitchFamily="34" charset="0"/>
              <a:buNone/>
            </a:pPr>
            <a:r>
              <a:rPr lang="en-US" altLang="zh-CN" sz="1100" dirty="0">
                <a:solidFill>
                  <a:srgbClr val="FFFFFF"/>
                </a:solidFill>
              </a:rPr>
              <a:t>FrutigerNext LT Regular</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外部使用字体 </a:t>
            </a:r>
            <a:r>
              <a:rPr lang="en-US" altLang="zh-CN" sz="1100" dirty="0">
                <a:solidFill>
                  <a:srgbClr val="FFFFFF"/>
                </a:solidFill>
              </a:rPr>
              <a:t>: Arial</a:t>
            </a:r>
          </a:p>
          <a:p>
            <a:pPr marL="342900" indent="-342900" algn="r" eaLnBrk="0" hangingPunct="0">
              <a:lnSpc>
                <a:spcPct val="75000"/>
              </a:lnSpc>
              <a:spcBef>
                <a:spcPct val="20000"/>
              </a:spcBef>
              <a:buFont typeface="Arial" pitchFamily="34" charset="0"/>
              <a:buNone/>
            </a:pPr>
            <a:endParaRPr lang="en-US" altLang="zh-CN"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中文正文</a:t>
            </a:r>
            <a:r>
              <a:rPr lang="en-US" altLang="zh-CN" sz="1100" dirty="0">
                <a:solidFill>
                  <a:srgbClr val="FFFFFF"/>
                </a:solidFill>
              </a:rPr>
              <a:t>:18-20pt</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子目录</a:t>
            </a:r>
            <a:r>
              <a:rPr lang="en-US" altLang="zh-CN" sz="1100" dirty="0">
                <a:solidFill>
                  <a:srgbClr val="FFFFFF"/>
                </a:solidFill>
              </a:rPr>
              <a:t>(2-5</a:t>
            </a:r>
            <a:r>
              <a:rPr lang="zh-CN" altLang="en-US" sz="1100" dirty="0">
                <a:solidFill>
                  <a:srgbClr val="FFFFFF"/>
                </a:solidFill>
              </a:rPr>
              <a:t>级</a:t>
            </a:r>
            <a:r>
              <a:rPr lang="en-US" altLang="zh-CN" sz="1100" dirty="0">
                <a:solidFill>
                  <a:srgbClr val="FFFFFF"/>
                </a:solidFill>
              </a:rPr>
              <a:t>):18pt </a:t>
            </a: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颜色</a:t>
            </a:r>
            <a:r>
              <a:rPr lang="en-US" altLang="zh-CN" sz="1100" dirty="0">
                <a:solidFill>
                  <a:srgbClr val="FFFFFF"/>
                </a:solidFill>
              </a:rPr>
              <a:t>:</a:t>
            </a:r>
            <a:r>
              <a:rPr lang="zh-CN" altLang="en-US" sz="1100" dirty="0">
                <a:solidFill>
                  <a:srgbClr val="FFFFFF"/>
                </a:solidFill>
              </a:rPr>
              <a:t>黑色</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字体</a:t>
            </a:r>
            <a:r>
              <a:rPr lang="en-US" altLang="zh-CN" sz="1100" dirty="0">
                <a:solidFill>
                  <a:srgbClr val="FFFFFF"/>
                </a:solidFill>
              </a:rPr>
              <a:t>:</a:t>
            </a:r>
            <a:r>
              <a:rPr lang="zh-CN" altLang="en-US" sz="1100" dirty="0">
                <a:solidFill>
                  <a:srgbClr val="FFFFFF"/>
                </a:solidFill>
              </a:rPr>
              <a:t>细黑体 </a:t>
            </a:r>
            <a:endParaRPr lang="zh-CN" altLang="en-US" sz="1100" dirty="0">
              <a:solidFill>
                <a:srgbClr val="000000"/>
              </a:solidFill>
            </a:endParaRPr>
          </a:p>
        </p:txBody>
      </p:sp>
      <p:grpSp>
        <p:nvGrpSpPr>
          <p:cNvPr id="8203" name="Group 83"/>
          <p:cNvGrpSpPr>
            <a:grpSpLocks/>
          </p:cNvGrpSpPr>
          <p:nvPr/>
        </p:nvGrpSpPr>
        <p:grpSpPr bwMode="auto">
          <a:xfrm>
            <a:off x="12433301" y="3511550"/>
            <a:ext cx="1225551" cy="3224212"/>
            <a:chOff x="5839" y="2251"/>
            <a:chExt cx="579" cy="2031"/>
          </a:xfrm>
        </p:grpSpPr>
        <p:sp>
          <p:nvSpPr>
            <p:cNvPr id="8206" name="Rectangle 84"/>
            <p:cNvSpPr>
              <a:spLocks noChangeArrowheads="1"/>
            </p:cNvSpPr>
            <p:nvPr userDrawn="1"/>
          </p:nvSpPr>
          <p:spPr bwMode="auto">
            <a:xfrm>
              <a:off x="5839" y="3143"/>
              <a:ext cx="579" cy="233"/>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endParaRPr lang="zh-CN" altLang="en-US"/>
            </a:p>
          </p:txBody>
        </p:sp>
        <p:grpSp>
          <p:nvGrpSpPr>
            <p:cNvPr id="8207" name="Group 85"/>
            <p:cNvGrpSpPr>
              <a:grpSpLocks/>
            </p:cNvGrpSpPr>
            <p:nvPr userDrawn="1"/>
          </p:nvGrpSpPr>
          <p:grpSpPr bwMode="auto">
            <a:xfrm>
              <a:off x="5893" y="2387"/>
              <a:ext cx="466" cy="115"/>
              <a:chOff x="5893" y="2387"/>
              <a:chExt cx="466" cy="115"/>
            </a:xfrm>
          </p:grpSpPr>
          <p:sp>
            <p:nvSpPr>
              <p:cNvPr id="8268" name="Rectangle 86"/>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69" name="Rectangle 87"/>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70" name="Rectangle 88"/>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71" name="Rectangle 89"/>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08" name="Group 90"/>
            <p:cNvGrpSpPr>
              <a:grpSpLocks/>
            </p:cNvGrpSpPr>
            <p:nvPr userDrawn="1"/>
          </p:nvGrpSpPr>
          <p:grpSpPr bwMode="auto">
            <a:xfrm>
              <a:off x="5893" y="2523"/>
              <a:ext cx="466" cy="115"/>
              <a:chOff x="5893" y="2523"/>
              <a:chExt cx="466" cy="115"/>
            </a:xfrm>
          </p:grpSpPr>
          <p:sp>
            <p:nvSpPr>
              <p:cNvPr id="8264" name="Rectangle 91"/>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65" name="Rectangle 92"/>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66" name="Rectangle 93"/>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67" name="Rectangle 94"/>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09" name="Group 95"/>
            <p:cNvGrpSpPr>
              <a:grpSpLocks/>
            </p:cNvGrpSpPr>
            <p:nvPr userDrawn="1"/>
          </p:nvGrpSpPr>
          <p:grpSpPr bwMode="auto">
            <a:xfrm>
              <a:off x="5893" y="2659"/>
              <a:ext cx="466" cy="115"/>
              <a:chOff x="5893" y="2659"/>
              <a:chExt cx="466" cy="115"/>
            </a:xfrm>
          </p:grpSpPr>
          <p:sp>
            <p:nvSpPr>
              <p:cNvPr id="8260" name="Rectangle 96"/>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61" name="Rectangle 97"/>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62" name="Rectangle 98"/>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63" name="Rectangle 99"/>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10" name="Group 100"/>
            <p:cNvGrpSpPr>
              <a:grpSpLocks/>
            </p:cNvGrpSpPr>
            <p:nvPr userDrawn="1"/>
          </p:nvGrpSpPr>
          <p:grpSpPr bwMode="auto">
            <a:xfrm>
              <a:off x="5893" y="2251"/>
              <a:ext cx="466" cy="119"/>
              <a:chOff x="5893" y="2251"/>
              <a:chExt cx="466" cy="119"/>
            </a:xfrm>
          </p:grpSpPr>
          <p:sp>
            <p:nvSpPr>
              <p:cNvPr id="8256" name="Rectangle 101"/>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57" name="Rectangle 102"/>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58" name="Rectangle 103"/>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59" name="Rectangle 104"/>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11" name="Group 105"/>
            <p:cNvGrpSpPr>
              <a:grpSpLocks/>
            </p:cNvGrpSpPr>
            <p:nvPr userDrawn="1"/>
          </p:nvGrpSpPr>
          <p:grpSpPr bwMode="auto">
            <a:xfrm>
              <a:off x="5893" y="2886"/>
              <a:ext cx="466" cy="115"/>
              <a:chOff x="5893" y="2886"/>
              <a:chExt cx="466" cy="115"/>
            </a:xfrm>
          </p:grpSpPr>
          <p:sp>
            <p:nvSpPr>
              <p:cNvPr id="8252" name="Rectangle 106"/>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53" name="Rectangle 107"/>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54" name="Rectangle 108"/>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55" name="Rectangle 109"/>
              <p:cNvSpPr>
                <a:spLocks noChangeArrowheads="1"/>
              </p:cNvSpPr>
              <p:nvPr userDrawn="1"/>
            </p:nvSpPr>
            <p:spPr bwMode="auto">
              <a:xfrm flipV="1">
                <a:off x="5893" y="2886"/>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12" name="Group 110"/>
            <p:cNvGrpSpPr>
              <a:grpSpLocks/>
            </p:cNvGrpSpPr>
            <p:nvPr userDrawn="1"/>
          </p:nvGrpSpPr>
          <p:grpSpPr bwMode="auto">
            <a:xfrm>
              <a:off x="5893" y="3022"/>
              <a:ext cx="466" cy="115"/>
              <a:chOff x="5893" y="3022"/>
              <a:chExt cx="466" cy="115"/>
            </a:xfrm>
          </p:grpSpPr>
          <p:sp>
            <p:nvSpPr>
              <p:cNvPr id="8248" name="Rectangle 111"/>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49" name="Rectangle 112"/>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50" name="Rectangle 113"/>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51" name="Rectangle 114"/>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13" name="Group 115"/>
            <p:cNvGrpSpPr>
              <a:grpSpLocks/>
            </p:cNvGrpSpPr>
            <p:nvPr userDrawn="1"/>
          </p:nvGrpSpPr>
          <p:grpSpPr bwMode="auto">
            <a:xfrm>
              <a:off x="5893" y="3158"/>
              <a:ext cx="466" cy="115"/>
              <a:chOff x="5893" y="3158"/>
              <a:chExt cx="466" cy="115"/>
            </a:xfrm>
          </p:grpSpPr>
          <p:sp>
            <p:nvSpPr>
              <p:cNvPr id="8244" name="Rectangle 116"/>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45" name="Rectangle 117"/>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46" name="Rectangle 118"/>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47" name="Rectangle 119"/>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14" name="Group 120"/>
            <p:cNvGrpSpPr>
              <a:grpSpLocks/>
            </p:cNvGrpSpPr>
            <p:nvPr userDrawn="1"/>
          </p:nvGrpSpPr>
          <p:grpSpPr bwMode="auto">
            <a:xfrm>
              <a:off x="5893" y="3385"/>
              <a:ext cx="466" cy="115"/>
              <a:chOff x="5893" y="3385"/>
              <a:chExt cx="466" cy="115"/>
            </a:xfrm>
          </p:grpSpPr>
          <p:sp>
            <p:nvSpPr>
              <p:cNvPr id="8240" name="Rectangle 121"/>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41" name="Rectangle 122"/>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42" name="Rectangle 123"/>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43" name="Rectangle 124"/>
              <p:cNvSpPr>
                <a:spLocks noChangeArrowheads="1"/>
              </p:cNvSpPr>
              <p:nvPr userDrawn="1"/>
            </p:nvSpPr>
            <p:spPr bwMode="auto">
              <a:xfrm flipV="1">
                <a:off x="5893" y="3385"/>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15" name="Group 125"/>
            <p:cNvGrpSpPr>
              <a:grpSpLocks/>
            </p:cNvGrpSpPr>
            <p:nvPr userDrawn="1"/>
          </p:nvGrpSpPr>
          <p:grpSpPr bwMode="auto">
            <a:xfrm>
              <a:off x="5893" y="3521"/>
              <a:ext cx="466" cy="115"/>
              <a:chOff x="5893" y="3521"/>
              <a:chExt cx="466" cy="115"/>
            </a:xfrm>
          </p:grpSpPr>
          <p:sp>
            <p:nvSpPr>
              <p:cNvPr id="8236" name="Rectangle 126"/>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37" name="Rectangle 127"/>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38" name="Rectangle 128"/>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39" name="Rectangle 129"/>
              <p:cNvSpPr>
                <a:spLocks noChangeArrowheads="1"/>
              </p:cNvSpPr>
              <p:nvPr userDrawn="1"/>
            </p:nvSpPr>
            <p:spPr bwMode="auto">
              <a:xfrm flipV="1">
                <a:off x="5893" y="3521"/>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16" name="Group 130"/>
            <p:cNvGrpSpPr>
              <a:grpSpLocks/>
            </p:cNvGrpSpPr>
            <p:nvPr userDrawn="1"/>
          </p:nvGrpSpPr>
          <p:grpSpPr bwMode="auto">
            <a:xfrm>
              <a:off x="5893" y="3657"/>
              <a:ext cx="466" cy="115"/>
              <a:chOff x="5893" y="3657"/>
              <a:chExt cx="466" cy="115"/>
            </a:xfrm>
          </p:grpSpPr>
          <p:sp>
            <p:nvSpPr>
              <p:cNvPr id="8232" name="Rectangle 131"/>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33" name="Rectangle 132"/>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34" name="Rectangle 133"/>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35" name="Rectangle 134"/>
              <p:cNvSpPr>
                <a:spLocks noChangeArrowheads="1"/>
              </p:cNvSpPr>
              <p:nvPr userDrawn="1"/>
            </p:nvSpPr>
            <p:spPr bwMode="auto">
              <a:xfrm flipV="1">
                <a:off x="5893" y="3657"/>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17" name="Group 135"/>
            <p:cNvGrpSpPr>
              <a:grpSpLocks/>
            </p:cNvGrpSpPr>
            <p:nvPr userDrawn="1"/>
          </p:nvGrpSpPr>
          <p:grpSpPr bwMode="auto">
            <a:xfrm>
              <a:off x="5893" y="3884"/>
              <a:ext cx="466" cy="115"/>
              <a:chOff x="5893" y="3884"/>
              <a:chExt cx="466" cy="115"/>
            </a:xfrm>
          </p:grpSpPr>
          <p:sp>
            <p:nvSpPr>
              <p:cNvPr id="8228" name="Rectangle 136"/>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29" name="Rectangle 137"/>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30" name="Rectangle 138"/>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31" name="Rectangle 139"/>
              <p:cNvSpPr>
                <a:spLocks noChangeArrowheads="1"/>
              </p:cNvSpPr>
              <p:nvPr userDrawn="1"/>
            </p:nvSpPr>
            <p:spPr bwMode="auto">
              <a:xfrm flipV="1">
                <a:off x="5893" y="3884"/>
                <a:ext cx="117" cy="115"/>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18" name="Group 140"/>
            <p:cNvGrpSpPr>
              <a:grpSpLocks/>
            </p:cNvGrpSpPr>
            <p:nvPr userDrawn="1"/>
          </p:nvGrpSpPr>
          <p:grpSpPr bwMode="auto">
            <a:xfrm>
              <a:off x="5893" y="4026"/>
              <a:ext cx="466" cy="115"/>
              <a:chOff x="5893" y="4026"/>
              <a:chExt cx="466" cy="115"/>
            </a:xfrm>
          </p:grpSpPr>
          <p:sp>
            <p:nvSpPr>
              <p:cNvPr id="8224" name="Rectangle 141"/>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25" name="Rectangle 142"/>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26" name="Rectangle 143"/>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27" name="Rectangle 144"/>
              <p:cNvSpPr>
                <a:spLocks noChangeArrowheads="1"/>
              </p:cNvSpPr>
              <p:nvPr userDrawn="1"/>
            </p:nvSpPr>
            <p:spPr bwMode="auto">
              <a:xfrm flipV="1">
                <a:off x="5893" y="4026"/>
                <a:ext cx="117" cy="115"/>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19" name="Group 145"/>
            <p:cNvGrpSpPr>
              <a:grpSpLocks/>
            </p:cNvGrpSpPr>
            <p:nvPr userDrawn="1"/>
          </p:nvGrpSpPr>
          <p:grpSpPr bwMode="auto">
            <a:xfrm>
              <a:off x="5893" y="4167"/>
              <a:ext cx="466" cy="115"/>
              <a:chOff x="5893" y="4167"/>
              <a:chExt cx="466" cy="115"/>
            </a:xfrm>
          </p:grpSpPr>
          <p:sp>
            <p:nvSpPr>
              <p:cNvPr id="8220" name="Rectangle 146"/>
              <p:cNvSpPr>
                <a:spLocks noChangeArrowheads="1"/>
              </p:cNvSpPr>
              <p:nvPr userDrawn="1"/>
            </p:nvSpPr>
            <p:spPr bwMode="auto">
              <a:xfrm flipV="1">
                <a:off x="6010" y="4167"/>
                <a:ext cx="116"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21" name="Rectangle 147"/>
              <p:cNvSpPr>
                <a:spLocks noChangeArrowheads="1"/>
              </p:cNvSpPr>
              <p:nvPr userDrawn="1"/>
            </p:nvSpPr>
            <p:spPr bwMode="auto">
              <a:xfrm flipV="1">
                <a:off x="6126" y="4167"/>
                <a:ext cx="116" cy="115"/>
              </a:xfrm>
              <a:prstGeom prst="rect">
                <a:avLst/>
              </a:prstGeom>
              <a:solidFill>
                <a:srgbClr val="3333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22" name="Rectangle 148"/>
              <p:cNvSpPr>
                <a:spLocks noChangeArrowheads="1"/>
              </p:cNvSpPr>
              <p:nvPr userDrawn="1"/>
            </p:nvSpPr>
            <p:spPr bwMode="auto">
              <a:xfrm flipV="1">
                <a:off x="6242" y="4167"/>
                <a:ext cx="117" cy="115"/>
              </a:xfrm>
              <a:prstGeom prst="rect">
                <a:avLst/>
              </a:prstGeom>
              <a:solidFill>
                <a:srgbClr val="BBE0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23" name="Rectangle 149"/>
              <p:cNvSpPr>
                <a:spLocks noChangeArrowheads="1"/>
              </p:cNvSpPr>
              <p:nvPr userDrawn="1"/>
            </p:nvSpPr>
            <p:spPr bwMode="auto">
              <a:xfrm flipV="1">
                <a:off x="5893" y="4167"/>
                <a:ext cx="117" cy="115"/>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8204" name="Rectangle 150"/>
          <p:cNvSpPr>
            <a:spLocks noChangeArrowheads="1"/>
          </p:cNvSpPr>
          <p:nvPr/>
        </p:nvSpPr>
        <p:spPr bwMode="auto">
          <a:xfrm>
            <a:off x="12335934" y="1341438"/>
            <a:ext cx="1589617" cy="1333559"/>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eaLnBrk="0" hangingPunct="0">
              <a:lnSpc>
                <a:spcPct val="120000"/>
              </a:lnSpc>
              <a:spcBef>
                <a:spcPct val="20000"/>
              </a:spcBef>
              <a:buFont typeface="Arial" pitchFamily="34" charset="0"/>
              <a:buNone/>
            </a:pPr>
            <a:r>
              <a:rPr lang="zh-CN" altLang="en-US" sz="1100">
                <a:solidFill>
                  <a:srgbClr val="FFFFFF"/>
                </a:solidFill>
              </a:rPr>
              <a:t>配色参考方案：</a:t>
            </a:r>
          </a:p>
          <a:p>
            <a:pPr eaLnBrk="0" hangingPunct="0">
              <a:lnSpc>
                <a:spcPct val="120000"/>
              </a:lnSpc>
              <a:spcBef>
                <a:spcPct val="20000"/>
              </a:spcBef>
              <a:buFont typeface="Arial" pitchFamily="34" charset="0"/>
              <a:buNone/>
            </a:pPr>
            <a:r>
              <a:rPr lang="zh-CN" altLang="en-US" sz="1100">
                <a:solidFill>
                  <a:srgbClr val="FFFFFF"/>
                </a:solidFill>
              </a:rPr>
              <a:t>建议同一页面内不超过四种颜色，以下是</a:t>
            </a:r>
            <a:r>
              <a:rPr lang="en-US" altLang="zh-CN" sz="1100" dirty="0">
                <a:solidFill>
                  <a:srgbClr val="FFFFFF"/>
                </a:solidFill>
              </a:rPr>
              <a:t>13</a:t>
            </a:r>
            <a:r>
              <a:rPr lang="zh-CN" altLang="en-US" sz="1100">
                <a:solidFill>
                  <a:srgbClr val="FFFFFF"/>
                </a:solidFill>
              </a:rPr>
              <a:t>组配色方案，同一页面内只选择一组使用。（仅供参考）</a:t>
            </a:r>
          </a:p>
        </p:txBody>
      </p:sp>
      <p:sp>
        <p:nvSpPr>
          <p:cNvPr id="8205" name="Rectangle 151"/>
          <p:cNvSpPr>
            <a:spLocks noChangeArrowheads="1"/>
          </p:cNvSpPr>
          <p:nvPr/>
        </p:nvSpPr>
        <p:spPr bwMode="auto">
          <a:xfrm>
            <a:off x="12335934" y="7938"/>
            <a:ext cx="1494367" cy="487174"/>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eaLnBrk="0" hangingPunct="0">
              <a:lnSpc>
                <a:spcPct val="120000"/>
              </a:lnSpc>
              <a:spcBef>
                <a:spcPct val="20000"/>
              </a:spcBef>
              <a:buFont typeface="Arial" pitchFamily="34" charset="0"/>
              <a:buNone/>
            </a:pPr>
            <a:r>
              <a:rPr lang="zh-CN" altLang="en-US" sz="1100">
                <a:solidFill>
                  <a:srgbClr val="FFFFFF"/>
                </a:solidFill>
              </a:rPr>
              <a:t>客户或者合作伙伴的标志放在右上角</a:t>
            </a:r>
            <a:r>
              <a:rPr lang="en-US" altLang="zh-CN" sz="1100" dirty="0">
                <a:solidFill>
                  <a:srgbClr val="FFFFFF"/>
                </a:solidFill>
              </a:rPr>
              <a:t>.</a:t>
            </a:r>
            <a:endParaRPr lang="zh-CN" altLang="en-US" sz="1100">
              <a:solidFill>
                <a:srgbClr val="FFFFFF"/>
              </a:solidFill>
            </a:endParaRPr>
          </a:p>
        </p:txBody>
      </p:sp>
      <p:pic>
        <p:nvPicPr>
          <p:cNvPr id="8272" name="Picture 80" descr="89738649副本"/>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268413"/>
            <a:ext cx="12192000" cy="2951162"/>
          </a:xfrm>
          <a:prstGeom prst="rect">
            <a:avLst/>
          </a:prstGeom>
          <a:noFill/>
          <a:extLst>
            <a:ext uri="{909E8E84-426E-40DD-AFC4-6F175D3DCCD1}">
              <a14:hiddenFill xmlns:a14="http://schemas.microsoft.com/office/drawing/2010/main">
                <a:solidFill>
                  <a:srgbClr val="FFFFFF"/>
                </a:solidFill>
              </a14:hiddenFill>
            </a:ext>
          </a:extLst>
        </p:spPr>
      </p:pic>
      <p:pic>
        <p:nvPicPr>
          <p:cNvPr id="8273" name="Picture 81" descr="未标题-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11067" y="1268414"/>
            <a:ext cx="4080933" cy="2949575"/>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7"/>
          <p:cNvSpPr txBox="1">
            <a:spLocks noChangeArrowheads="1"/>
          </p:cNvSpPr>
          <p:nvPr/>
        </p:nvSpPr>
        <p:spPr bwMode="auto">
          <a:xfrm>
            <a:off x="9639300" y="3795714"/>
            <a:ext cx="1269899" cy="246221"/>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a:solidFill>
                  <a:srgbClr val="FFFFFF"/>
                </a:solidFill>
                <a:latin typeface="FrutigerNext LT Bold" pitchFamily="34" charset="0"/>
                <a:ea typeface="MS PGothic" pitchFamily="34" charset="-128"/>
              </a:rPr>
              <a:t>www.huawei.com</a:t>
            </a:r>
          </a:p>
        </p:txBody>
      </p:sp>
    </p:spTree>
  </p:cSld>
  <p:clrMap bg1="lt1" tx1="dk1" bg2="lt2" tx2="dk2" accent1="accent1" accent2="accent2" accent3="accent3" accent4="accent4" accent5="accent5" accent6="accent6" hlink="hlink" folHlink="folHlink"/>
  <p:sldLayoutIdLst>
    <p:sldLayoutId id="2147483820" r:id="rId1"/>
  </p:sldLayoutIdLst>
  <p:transition advClick="0" advTm="8000">
    <p:fade thruBlk="1"/>
  </p:transition>
  <p:txStyles>
    <p:titleStyle>
      <a:lvl1pPr algn="l" rtl="0" eaLnBrk="0" fontAlgn="base" hangingPunct="0">
        <a:spcBef>
          <a:spcPct val="0"/>
        </a:spcBef>
        <a:spcAft>
          <a:spcPct val="0"/>
        </a:spcAft>
        <a:defRPr sz="3200" b="1">
          <a:solidFill>
            <a:schemeClr val="tx1"/>
          </a:solidFill>
          <a:latin typeface="黑体" pitchFamily="49" charset="-122"/>
          <a:ea typeface="黑体" pitchFamily="49" charset="-122"/>
          <a:cs typeface="+mj-cs"/>
        </a:defRPr>
      </a:lvl1pPr>
      <a:lvl2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3232031"/>
            <a:ext cx="12192000" cy="393938"/>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pPr>
              <a:lnSpc>
                <a:spcPct val="140000"/>
              </a:lnSpc>
              <a:buClr>
                <a:srgbClr val="FF0000"/>
              </a:buClr>
              <a:buSzPct val="90000"/>
              <a:buFont typeface="Wingdings" pitchFamily="2" charset="2"/>
              <a:buChar char="l"/>
            </a:pPr>
            <a:endParaRPr lang="zh-CN" altLang="en-US" sz="1400" b="1">
              <a:solidFill>
                <a:srgbClr val="000000"/>
              </a:solidFill>
              <a:latin typeface="Arial" pitchFamily="34" charset="0"/>
              <a:ea typeface="华文细黑" pitchFamily="2" charset="-122"/>
            </a:endParaRPr>
          </a:p>
        </p:txBody>
      </p:sp>
      <p:sp>
        <p:nvSpPr>
          <p:cNvPr id="9219" name="Rectangle 13"/>
          <p:cNvSpPr>
            <a:spLocks noGrp="1" noChangeArrowheads="1"/>
          </p:cNvSpPr>
          <p:nvPr>
            <p:ph type="title"/>
          </p:nvPr>
        </p:nvSpPr>
        <p:spPr bwMode="auto">
          <a:xfrm>
            <a:off x="1007534" y="325439"/>
            <a:ext cx="10176933" cy="871537"/>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0064" rIns="80129" bIns="40064" numCol="1" anchor="ctr" anchorCtr="0" compatLnSpc="1">
            <a:prstTxWarp prst="textNoShape">
              <a:avLst/>
            </a:prstTxWarp>
          </a:bodyPr>
          <a:lstStyle/>
          <a:p>
            <a:pPr lvl="0"/>
            <a:r>
              <a:rPr lang="zh-CN" altLang="en-US" dirty="0"/>
              <a:t>单击此处编辑母版标题样式</a:t>
            </a:r>
          </a:p>
        </p:txBody>
      </p:sp>
      <p:sp>
        <p:nvSpPr>
          <p:cNvPr id="9220" name="Rectangle 68"/>
          <p:cNvSpPr>
            <a:spLocks noGrp="1" noChangeArrowheads="1"/>
          </p:cNvSpPr>
          <p:nvPr>
            <p:ph type="body" idx="1"/>
          </p:nvPr>
        </p:nvSpPr>
        <p:spPr bwMode="auto">
          <a:xfrm>
            <a:off x="1007534" y="1628776"/>
            <a:ext cx="10176933" cy="41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42" tIns="40070" rIns="80142" bIns="4007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221" name="Rectangle 13"/>
          <p:cNvSpPr>
            <a:spLocks noChangeArrowheads="1"/>
          </p:cNvSpPr>
          <p:nvPr/>
        </p:nvSpPr>
        <p:spPr bwMode="auto">
          <a:xfrm>
            <a:off x="-2603500" y="692150"/>
            <a:ext cx="2459567" cy="550068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marL="342900" indent="-342900" algn="r" eaLnBrk="0" hangingPunct="0">
              <a:lnSpc>
                <a:spcPct val="125000"/>
              </a:lnSpc>
              <a:spcBef>
                <a:spcPct val="20000"/>
              </a:spcBef>
              <a:buFont typeface="Arial" pitchFamily="34" charset="0"/>
              <a:buNone/>
            </a:pPr>
            <a:r>
              <a:rPr lang="zh-CN" altLang="en-US" sz="1100" dirty="0">
                <a:solidFill>
                  <a:srgbClr val="FFFFFF"/>
                </a:solidFill>
              </a:rPr>
              <a:t>英文标题</a:t>
            </a:r>
            <a:r>
              <a:rPr lang="en-US" altLang="zh-CN" sz="1100" dirty="0">
                <a:solidFill>
                  <a:srgbClr val="FFFFFF"/>
                </a:solidFill>
              </a:rPr>
              <a:t>:32-35pt  </a:t>
            </a: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颜色</a:t>
            </a:r>
            <a:r>
              <a:rPr lang="en-US" altLang="zh-CN" sz="1100" dirty="0">
                <a:solidFill>
                  <a:srgbClr val="FFFFFF"/>
                </a:solidFill>
              </a:rPr>
              <a:t>: R153 G0 B0</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内部使用字体 </a:t>
            </a:r>
            <a:r>
              <a:rPr lang="en-US" altLang="zh-CN" sz="1100" dirty="0">
                <a:solidFill>
                  <a:srgbClr val="FFFFFF"/>
                </a:solidFill>
              </a:rPr>
              <a:t>:</a:t>
            </a:r>
          </a:p>
          <a:p>
            <a:pPr marL="342900" indent="-342900" algn="r" eaLnBrk="0" hangingPunct="0">
              <a:lnSpc>
                <a:spcPct val="125000"/>
              </a:lnSpc>
              <a:spcBef>
                <a:spcPct val="20000"/>
              </a:spcBef>
              <a:buFont typeface="Arial" pitchFamily="34" charset="0"/>
              <a:buNone/>
            </a:pPr>
            <a:r>
              <a:rPr lang="en-US" altLang="zh-CN" sz="1100" dirty="0">
                <a:solidFill>
                  <a:srgbClr val="FFFFFF"/>
                </a:solidFill>
              </a:rPr>
              <a:t>FrutigerNext LT Medium</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外部使用字体 </a:t>
            </a:r>
            <a:r>
              <a:rPr lang="en-US" altLang="zh-CN" sz="1100" dirty="0">
                <a:solidFill>
                  <a:srgbClr val="FFFFFF"/>
                </a:solidFill>
              </a:rPr>
              <a:t>: Arial</a:t>
            </a:r>
          </a:p>
          <a:p>
            <a:pPr marL="342900" indent="-342900" algn="r" eaLnBrk="0" hangingPunct="0">
              <a:lnSpc>
                <a:spcPct val="75000"/>
              </a:lnSpc>
              <a:spcBef>
                <a:spcPct val="20000"/>
              </a:spcBef>
              <a:buFont typeface="Arial" pitchFamily="34" charset="0"/>
              <a:buNone/>
            </a:pPr>
            <a:endParaRPr lang="en-US" altLang="zh-CN"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中文标题</a:t>
            </a:r>
            <a:r>
              <a:rPr lang="en-US" altLang="zh-CN" sz="1100" dirty="0">
                <a:solidFill>
                  <a:srgbClr val="FFFFFF"/>
                </a:solidFill>
              </a:rPr>
              <a:t>:30-32pt  </a:t>
            </a: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颜色</a:t>
            </a:r>
            <a:r>
              <a:rPr lang="en-US" altLang="zh-CN" sz="1100" dirty="0">
                <a:solidFill>
                  <a:srgbClr val="FFFFFF"/>
                </a:solidFill>
              </a:rPr>
              <a:t>: R153 G0 B0</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字体</a:t>
            </a:r>
            <a:r>
              <a:rPr lang="en-US" altLang="zh-CN" sz="1100" dirty="0">
                <a:solidFill>
                  <a:srgbClr val="FFFFFF"/>
                </a:solidFill>
              </a:rPr>
              <a:t>:</a:t>
            </a:r>
            <a:r>
              <a:rPr lang="zh-CN" altLang="en-US" sz="1100" dirty="0">
                <a:solidFill>
                  <a:srgbClr val="FFFFFF"/>
                </a:solidFill>
              </a:rPr>
              <a:t>黑体</a:t>
            </a:r>
          </a:p>
          <a:p>
            <a:pPr marL="342900" indent="-342900" algn="r" eaLnBrk="0" hangingPunct="0">
              <a:lnSpc>
                <a:spcPct val="125000"/>
              </a:lnSpc>
              <a:spcBef>
                <a:spcPct val="20000"/>
              </a:spcBef>
              <a:buFont typeface="Arial" pitchFamily="34" charset="0"/>
              <a:buNone/>
            </a:pP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英文正文</a:t>
            </a:r>
            <a:r>
              <a:rPr lang="en-US" altLang="zh-CN" sz="1100" dirty="0">
                <a:solidFill>
                  <a:srgbClr val="FFFFFF"/>
                </a:solidFill>
              </a:rPr>
              <a:t>:20-22pt</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子目录 </a:t>
            </a:r>
            <a:r>
              <a:rPr lang="en-US" altLang="zh-CN" sz="1100" dirty="0">
                <a:solidFill>
                  <a:srgbClr val="FFFFFF"/>
                </a:solidFill>
              </a:rPr>
              <a:t>(2-5</a:t>
            </a:r>
            <a:r>
              <a:rPr lang="zh-CN" altLang="en-US" sz="1100" dirty="0">
                <a:solidFill>
                  <a:srgbClr val="FFFFFF"/>
                </a:solidFill>
              </a:rPr>
              <a:t>级</a:t>
            </a:r>
            <a:r>
              <a:rPr lang="en-US" altLang="zh-CN" sz="1100" dirty="0">
                <a:solidFill>
                  <a:srgbClr val="FFFFFF"/>
                </a:solidFill>
              </a:rPr>
              <a:t>) :18pt  </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颜色</a:t>
            </a:r>
            <a:r>
              <a:rPr lang="en-US" altLang="zh-CN" sz="1100" dirty="0">
                <a:solidFill>
                  <a:srgbClr val="FFFFFF"/>
                </a:solidFill>
              </a:rPr>
              <a:t>:</a:t>
            </a:r>
            <a:r>
              <a:rPr lang="zh-CN" altLang="en-US" sz="1100" dirty="0">
                <a:solidFill>
                  <a:srgbClr val="FFFFFF"/>
                </a:solidFill>
              </a:rPr>
              <a:t>黑色</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内部使用字体 </a:t>
            </a:r>
            <a:r>
              <a:rPr lang="en-US" altLang="zh-CN" sz="1100" dirty="0">
                <a:solidFill>
                  <a:srgbClr val="FFFFFF"/>
                </a:solidFill>
              </a:rPr>
              <a:t>:</a:t>
            </a:r>
          </a:p>
          <a:p>
            <a:pPr marL="342900" indent="-342900" algn="r" eaLnBrk="0" hangingPunct="0">
              <a:lnSpc>
                <a:spcPct val="125000"/>
              </a:lnSpc>
              <a:spcBef>
                <a:spcPct val="20000"/>
              </a:spcBef>
              <a:buFont typeface="Arial" pitchFamily="34" charset="0"/>
              <a:buNone/>
            </a:pPr>
            <a:r>
              <a:rPr lang="en-US" altLang="zh-CN" sz="1100" dirty="0">
                <a:solidFill>
                  <a:srgbClr val="FFFFFF"/>
                </a:solidFill>
              </a:rPr>
              <a:t>FrutigerNext LT Regular</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外部使用字体 </a:t>
            </a:r>
            <a:r>
              <a:rPr lang="en-US" altLang="zh-CN" sz="1100" dirty="0">
                <a:solidFill>
                  <a:srgbClr val="FFFFFF"/>
                </a:solidFill>
              </a:rPr>
              <a:t>: Arial</a:t>
            </a:r>
          </a:p>
          <a:p>
            <a:pPr marL="342900" indent="-342900" algn="r" eaLnBrk="0" hangingPunct="0">
              <a:lnSpc>
                <a:spcPct val="75000"/>
              </a:lnSpc>
              <a:spcBef>
                <a:spcPct val="20000"/>
              </a:spcBef>
              <a:buFont typeface="Arial" pitchFamily="34" charset="0"/>
              <a:buNone/>
            </a:pPr>
            <a:endParaRPr lang="en-US" altLang="zh-CN"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中文正文</a:t>
            </a:r>
            <a:r>
              <a:rPr lang="en-US" altLang="zh-CN" sz="1100" dirty="0">
                <a:solidFill>
                  <a:srgbClr val="FFFFFF"/>
                </a:solidFill>
              </a:rPr>
              <a:t>:18-20pt</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子目录</a:t>
            </a:r>
            <a:r>
              <a:rPr lang="en-US" altLang="zh-CN" sz="1100" dirty="0">
                <a:solidFill>
                  <a:srgbClr val="FFFFFF"/>
                </a:solidFill>
              </a:rPr>
              <a:t>(2-5</a:t>
            </a:r>
            <a:r>
              <a:rPr lang="zh-CN" altLang="en-US" sz="1100" dirty="0">
                <a:solidFill>
                  <a:srgbClr val="FFFFFF"/>
                </a:solidFill>
              </a:rPr>
              <a:t>级</a:t>
            </a:r>
            <a:r>
              <a:rPr lang="en-US" altLang="zh-CN" sz="1100" dirty="0">
                <a:solidFill>
                  <a:srgbClr val="FFFFFF"/>
                </a:solidFill>
              </a:rPr>
              <a:t>):18pt </a:t>
            </a:r>
            <a:endParaRPr lang="zh-CN" altLang="en-US" sz="1100" dirty="0">
              <a:solidFill>
                <a:srgbClr val="FFFFFF"/>
              </a:solidFill>
            </a:endParaRP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颜色</a:t>
            </a:r>
            <a:r>
              <a:rPr lang="en-US" altLang="zh-CN" sz="1100" dirty="0">
                <a:solidFill>
                  <a:srgbClr val="FFFFFF"/>
                </a:solidFill>
              </a:rPr>
              <a:t>:</a:t>
            </a:r>
            <a:r>
              <a:rPr lang="zh-CN" altLang="en-US" sz="1100" dirty="0">
                <a:solidFill>
                  <a:srgbClr val="FFFFFF"/>
                </a:solidFill>
              </a:rPr>
              <a:t>黑色</a:t>
            </a:r>
          </a:p>
          <a:p>
            <a:pPr marL="342900" indent="-342900" algn="r" eaLnBrk="0" hangingPunct="0">
              <a:lnSpc>
                <a:spcPct val="125000"/>
              </a:lnSpc>
              <a:spcBef>
                <a:spcPct val="20000"/>
              </a:spcBef>
              <a:buFont typeface="Arial" pitchFamily="34" charset="0"/>
              <a:buNone/>
            </a:pPr>
            <a:r>
              <a:rPr lang="zh-CN" altLang="en-US" sz="1100" dirty="0">
                <a:solidFill>
                  <a:srgbClr val="FFFFFF"/>
                </a:solidFill>
              </a:rPr>
              <a:t>字体</a:t>
            </a:r>
            <a:r>
              <a:rPr lang="en-US" altLang="zh-CN" sz="1100" dirty="0">
                <a:solidFill>
                  <a:srgbClr val="FFFFFF"/>
                </a:solidFill>
              </a:rPr>
              <a:t>:</a:t>
            </a:r>
            <a:r>
              <a:rPr lang="zh-CN" altLang="en-US" sz="1100" dirty="0">
                <a:solidFill>
                  <a:srgbClr val="FFFFFF"/>
                </a:solidFill>
              </a:rPr>
              <a:t>细黑体</a:t>
            </a:r>
            <a:r>
              <a:rPr lang="zh-CN" altLang="en-US" sz="1100" dirty="0">
                <a:solidFill>
                  <a:srgbClr val="FFFFFF"/>
                </a:solidFill>
                <a:latin typeface="Arial" pitchFamily="34" charset="0"/>
                <a:ea typeface="黑体" pitchFamily="49" charset="-122"/>
              </a:rPr>
              <a:t> </a:t>
            </a:r>
          </a:p>
        </p:txBody>
      </p:sp>
      <p:grpSp>
        <p:nvGrpSpPr>
          <p:cNvPr id="9222" name="Group 14"/>
          <p:cNvGrpSpPr>
            <a:grpSpLocks/>
          </p:cNvGrpSpPr>
          <p:nvPr/>
        </p:nvGrpSpPr>
        <p:grpSpPr bwMode="auto">
          <a:xfrm>
            <a:off x="12433301" y="3511550"/>
            <a:ext cx="1225551" cy="3224212"/>
            <a:chOff x="5839" y="2251"/>
            <a:chExt cx="579" cy="2031"/>
          </a:xfrm>
        </p:grpSpPr>
        <p:sp>
          <p:nvSpPr>
            <p:cNvPr id="9225" name="Rectangle 15"/>
            <p:cNvSpPr>
              <a:spLocks noChangeArrowheads="1"/>
            </p:cNvSpPr>
            <p:nvPr userDrawn="1"/>
          </p:nvSpPr>
          <p:spPr bwMode="auto">
            <a:xfrm>
              <a:off x="5839" y="3143"/>
              <a:ext cx="579" cy="23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endParaRPr lang="zh-CN" altLang="en-US"/>
            </a:p>
          </p:txBody>
        </p:sp>
        <p:grpSp>
          <p:nvGrpSpPr>
            <p:cNvPr id="9226" name="Group 16"/>
            <p:cNvGrpSpPr>
              <a:grpSpLocks/>
            </p:cNvGrpSpPr>
            <p:nvPr userDrawn="1"/>
          </p:nvGrpSpPr>
          <p:grpSpPr bwMode="auto">
            <a:xfrm>
              <a:off x="5893" y="2387"/>
              <a:ext cx="466" cy="115"/>
              <a:chOff x="5893" y="2387"/>
              <a:chExt cx="466" cy="115"/>
            </a:xfrm>
          </p:grpSpPr>
          <p:sp>
            <p:nvSpPr>
              <p:cNvPr id="9287" name="Rectangle 17"/>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88" name="Rectangle 18"/>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89" name="Rectangle 19"/>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90" name="Rectangle 20"/>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27" name="Group 21"/>
            <p:cNvGrpSpPr>
              <a:grpSpLocks/>
            </p:cNvGrpSpPr>
            <p:nvPr userDrawn="1"/>
          </p:nvGrpSpPr>
          <p:grpSpPr bwMode="auto">
            <a:xfrm>
              <a:off x="5893" y="2523"/>
              <a:ext cx="466" cy="115"/>
              <a:chOff x="5893" y="2523"/>
              <a:chExt cx="466" cy="115"/>
            </a:xfrm>
          </p:grpSpPr>
          <p:sp>
            <p:nvSpPr>
              <p:cNvPr id="9283" name="Rectangle 22"/>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84" name="Rectangle 23"/>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85" name="Rectangle 24"/>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86" name="Rectangle 25"/>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28" name="Group 26"/>
            <p:cNvGrpSpPr>
              <a:grpSpLocks/>
            </p:cNvGrpSpPr>
            <p:nvPr userDrawn="1"/>
          </p:nvGrpSpPr>
          <p:grpSpPr bwMode="auto">
            <a:xfrm>
              <a:off x="5893" y="2659"/>
              <a:ext cx="466" cy="115"/>
              <a:chOff x="5893" y="2659"/>
              <a:chExt cx="466" cy="115"/>
            </a:xfrm>
          </p:grpSpPr>
          <p:sp>
            <p:nvSpPr>
              <p:cNvPr id="9279" name="Rectangle 27"/>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80" name="Rectangle 28"/>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81" name="Rectangle 29"/>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82" name="Rectangle 30"/>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29" name="Group 31"/>
            <p:cNvGrpSpPr>
              <a:grpSpLocks/>
            </p:cNvGrpSpPr>
            <p:nvPr userDrawn="1"/>
          </p:nvGrpSpPr>
          <p:grpSpPr bwMode="auto">
            <a:xfrm>
              <a:off x="5893" y="2251"/>
              <a:ext cx="466" cy="119"/>
              <a:chOff x="5893" y="2251"/>
              <a:chExt cx="466" cy="119"/>
            </a:xfrm>
          </p:grpSpPr>
          <p:sp>
            <p:nvSpPr>
              <p:cNvPr id="9275" name="Rectangle 32"/>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76" name="Rectangle 33"/>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77" name="Rectangle 34"/>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78" name="Rectangle 35"/>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30" name="Group 36"/>
            <p:cNvGrpSpPr>
              <a:grpSpLocks/>
            </p:cNvGrpSpPr>
            <p:nvPr userDrawn="1"/>
          </p:nvGrpSpPr>
          <p:grpSpPr bwMode="auto">
            <a:xfrm>
              <a:off x="5893" y="2886"/>
              <a:ext cx="466" cy="115"/>
              <a:chOff x="5893" y="2886"/>
              <a:chExt cx="466" cy="115"/>
            </a:xfrm>
          </p:grpSpPr>
          <p:sp>
            <p:nvSpPr>
              <p:cNvPr id="9271" name="Rectangle 37"/>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72" name="Rectangle 38"/>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73" name="Rectangle 39"/>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74" name="Rectangle 40"/>
              <p:cNvSpPr>
                <a:spLocks noChangeArrowheads="1"/>
              </p:cNvSpPr>
              <p:nvPr userDrawn="1"/>
            </p:nvSpPr>
            <p:spPr bwMode="auto">
              <a:xfrm flipV="1">
                <a:off x="5893" y="2886"/>
                <a:ext cx="117" cy="11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31" name="Group 41"/>
            <p:cNvGrpSpPr>
              <a:grpSpLocks/>
            </p:cNvGrpSpPr>
            <p:nvPr userDrawn="1"/>
          </p:nvGrpSpPr>
          <p:grpSpPr bwMode="auto">
            <a:xfrm>
              <a:off x="5893" y="3022"/>
              <a:ext cx="466" cy="115"/>
              <a:chOff x="5893" y="3022"/>
              <a:chExt cx="466" cy="115"/>
            </a:xfrm>
          </p:grpSpPr>
          <p:sp>
            <p:nvSpPr>
              <p:cNvPr id="9267" name="Rectangle 42"/>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68" name="Rectangle 43"/>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69" name="Rectangle 44"/>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70" name="Rectangle 45"/>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32" name="Group 46"/>
            <p:cNvGrpSpPr>
              <a:grpSpLocks/>
            </p:cNvGrpSpPr>
            <p:nvPr userDrawn="1"/>
          </p:nvGrpSpPr>
          <p:grpSpPr bwMode="auto">
            <a:xfrm>
              <a:off x="5893" y="3158"/>
              <a:ext cx="466" cy="115"/>
              <a:chOff x="5893" y="3158"/>
              <a:chExt cx="466" cy="115"/>
            </a:xfrm>
          </p:grpSpPr>
          <p:sp>
            <p:nvSpPr>
              <p:cNvPr id="9263" name="Rectangle 47"/>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64" name="Rectangle 48"/>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65" name="Rectangle 49"/>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66" name="Rectangle 50"/>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33" name="Group 51"/>
            <p:cNvGrpSpPr>
              <a:grpSpLocks/>
            </p:cNvGrpSpPr>
            <p:nvPr userDrawn="1"/>
          </p:nvGrpSpPr>
          <p:grpSpPr bwMode="auto">
            <a:xfrm>
              <a:off x="5893" y="3385"/>
              <a:ext cx="466" cy="115"/>
              <a:chOff x="5893" y="3385"/>
              <a:chExt cx="466" cy="115"/>
            </a:xfrm>
          </p:grpSpPr>
          <p:sp>
            <p:nvSpPr>
              <p:cNvPr id="9259" name="Rectangle 52"/>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60" name="Rectangle 53"/>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61" name="Rectangle 54"/>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62" name="Rectangle 55"/>
              <p:cNvSpPr>
                <a:spLocks noChangeArrowheads="1"/>
              </p:cNvSpPr>
              <p:nvPr userDrawn="1"/>
            </p:nvSpPr>
            <p:spPr bwMode="auto">
              <a:xfrm flipV="1">
                <a:off x="5893" y="3385"/>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34" name="Group 56"/>
            <p:cNvGrpSpPr>
              <a:grpSpLocks/>
            </p:cNvGrpSpPr>
            <p:nvPr userDrawn="1"/>
          </p:nvGrpSpPr>
          <p:grpSpPr bwMode="auto">
            <a:xfrm>
              <a:off x="5893" y="3521"/>
              <a:ext cx="466" cy="115"/>
              <a:chOff x="5893" y="3521"/>
              <a:chExt cx="466" cy="115"/>
            </a:xfrm>
          </p:grpSpPr>
          <p:sp>
            <p:nvSpPr>
              <p:cNvPr id="9255" name="Rectangle 57"/>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56" name="Rectangle 58"/>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57" name="Rectangle 59"/>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58" name="Rectangle 60"/>
              <p:cNvSpPr>
                <a:spLocks noChangeArrowheads="1"/>
              </p:cNvSpPr>
              <p:nvPr userDrawn="1"/>
            </p:nvSpPr>
            <p:spPr bwMode="auto">
              <a:xfrm flipV="1">
                <a:off x="5893" y="3521"/>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35" name="Group 61"/>
            <p:cNvGrpSpPr>
              <a:grpSpLocks/>
            </p:cNvGrpSpPr>
            <p:nvPr userDrawn="1"/>
          </p:nvGrpSpPr>
          <p:grpSpPr bwMode="auto">
            <a:xfrm>
              <a:off x="5893" y="3657"/>
              <a:ext cx="466" cy="115"/>
              <a:chOff x="5893" y="3657"/>
              <a:chExt cx="466" cy="115"/>
            </a:xfrm>
          </p:grpSpPr>
          <p:sp>
            <p:nvSpPr>
              <p:cNvPr id="9251" name="Rectangle 62"/>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52" name="Rectangle 63"/>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53" name="Rectangle 64"/>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54" name="Rectangle 65"/>
              <p:cNvSpPr>
                <a:spLocks noChangeArrowheads="1"/>
              </p:cNvSpPr>
              <p:nvPr userDrawn="1"/>
            </p:nvSpPr>
            <p:spPr bwMode="auto">
              <a:xfrm flipV="1">
                <a:off x="5893" y="3657"/>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36" name="Group 66"/>
            <p:cNvGrpSpPr>
              <a:grpSpLocks/>
            </p:cNvGrpSpPr>
            <p:nvPr userDrawn="1"/>
          </p:nvGrpSpPr>
          <p:grpSpPr bwMode="auto">
            <a:xfrm>
              <a:off x="5893" y="3884"/>
              <a:ext cx="466" cy="115"/>
              <a:chOff x="5893" y="3884"/>
              <a:chExt cx="466" cy="115"/>
            </a:xfrm>
          </p:grpSpPr>
          <p:sp>
            <p:nvSpPr>
              <p:cNvPr id="9247" name="Rectangle 67"/>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48" name="Rectangle 68"/>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49" name="Rectangle 69"/>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50" name="Rectangle 70"/>
              <p:cNvSpPr>
                <a:spLocks noChangeArrowheads="1"/>
              </p:cNvSpPr>
              <p:nvPr userDrawn="1"/>
            </p:nvSpPr>
            <p:spPr bwMode="auto">
              <a:xfrm flipV="1">
                <a:off x="5893" y="3884"/>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37" name="Group 71"/>
            <p:cNvGrpSpPr>
              <a:grpSpLocks/>
            </p:cNvGrpSpPr>
            <p:nvPr userDrawn="1"/>
          </p:nvGrpSpPr>
          <p:grpSpPr bwMode="auto">
            <a:xfrm>
              <a:off x="5893" y="4026"/>
              <a:ext cx="466" cy="115"/>
              <a:chOff x="5893" y="4026"/>
              <a:chExt cx="466" cy="115"/>
            </a:xfrm>
          </p:grpSpPr>
          <p:sp>
            <p:nvSpPr>
              <p:cNvPr id="9243" name="Rectangle 72"/>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44" name="Rectangle 73"/>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45" name="Rectangle 74"/>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46" name="Rectangle 75"/>
              <p:cNvSpPr>
                <a:spLocks noChangeArrowheads="1"/>
              </p:cNvSpPr>
              <p:nvPr userDrawn="1"/>
            </p:nvSpPr>
            <p:spPr bwMode="auto">
              <a:xfrm flipV="1">
                <a:off x="5893" y="4026"/>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38" name="Group 76"/>
            <p:cNvGrpSpPr>
              <a:grpSpLocks/>
            </p:cNvGrpSpPr>
            <p:nvPr userDrawn="1"/>
          </p:nvGrpSpPr>
          <p:grpSpPr bwMode="auto">
            <a:xfrm>
              <a:off x="5893" y="4167"/>
              <a:ext cx="466" cy="115"/>
              <a:chOff x="5893" y="4167"/>
              <a:chExt cx="466" cy="115"/>
            </a:xfrm>
          </p:grpSpPr>
          <p:sp>
            <p:nvSpPr>
              <p:cNvPr id="9239" name="Rectangle 77"/>
              <p:cNvSpPr>
                <a:spLocks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40" name="Rectangle 78"/>
              <p:cNvSpPr>
                <a:spLocks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41" name="Rectangle 79"/>
              <p:cNvSpPr>
                <a:spLocks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42" name="Rectangle 80"/>
              <p:cNvSpPr>
                <a:spLocks noChangeArrowheads="1"/>
              </p:cNvSpPr>
              <p:nvPr userDrawn="1"/>
            </p:nvSpPr>
            <p:spPr bwMode="auto">
              <a:xfrm flipV="1">
                <a:off x="5893" y="4167"/>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9223" name="Rectangle 81"/>
          <p:cNvSpPr>
            <a:spLocks noChangeArrowheads="1"/>
          </p:cNvSpPr>
          <p:nvPr/>
        </p:nvSpPr>
        <p:spPr bwMode="auto">
          <a:xfrm>
            <a:off x="12335934" y="1341438"/>
            <a:ext cx="1589617" cy="1333559"/>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eaLnBrk="0" hangingPunct="0">
              <a:lnSpc>
                <a:spcPct val="120000"/>
              </a:lnSpc>
              <a:spcBef>
                <a:spcPct val="20000"/>
              </a:spcBef>
              <a:buFont typeface="Arial" pitchFamily="34" charset="0"/>
              <a:buNone/>
            </a:pPr>
            <a:r>
              <a:rPr lang="zh-CN" altLang="en-US" sz="1100">
                <a:solidFill>
                  <a:srgbClr val="FFFFFF"/>
                </a:solidFill>
              </a:rPr>
              <a:t>配色参考方案：</a:t>
            </a:r>
          </a:p>
          <a:p>
            <a:pPr eaLnBrk="0" hangingPunct="0">
              <a:lnSpc>
                <a:spcPct val="120000"/>
              </a:lnSpc>
              <a:spcBef>
                <a:spcPct val="20000"/>
              </a:spcBef>
              <a:buFont typeface="Arial" pitchFamily="34" charset="0"/>
              <a:buNone/>
            </a:pPr>
            <a:r>
              <a:rPr lang="zh-CN" altLang="en-US" sz="1100">
                <a:solidFill>
                  <a:srgbClr val="FFFFFF"/>
                </a:solidFill>
              </a:rPr>
              <a:t>建议同一页面内不超过四种颜色，以下是</a:t>
            </a:r>
            <a:r>
              <a:rPr lang="en-US" altLang="zh-CN" sz="1100" dirty="0">
                <a:solidFill>
                  <a:srgbClr val="FFFFFF"/>
                </a:solidFill>
              </a:rPr>
              <a:t>13</a:t>
            </a:r>
            <a:r>
              <a:rPr lang="zh-CN" altLang="en-US" sz="1100">
                <a:solidFill>
                  <a:srgbClr val="FFFFFF"/>
                </a:solidFill>
              </a:rPr>
              <a:t>组配色方案，同一页面内只选择一组使用。（仅供参考）</a:t>
            </a:r>
          </a:p>
        </p:txBody>
      </p:sp>
      <p:sp>
        <p:nvSpPr>
          <p:cNvPr id="9224" name="Rectangle 82"/>
          <p:cNvSpPr>
            <a:spLocks noChangeArrowheads="1"/>
          </p:cNvSpPr>
          <p:nvPr/>
        </p:nvSpPr>
        <p:spPr bwMode="auto">
          <a:xfrm>
            <a:off x="12335934" y="7938"/>
            <a:ext cx="1494367" cy="487174"/>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4" tIns="40063" rIns="80124" bIns="40063">
            <a:spAutoFit/>
          </a:bodyPr>
          <a:lstStyle/>
          <a:p>
            <a:pPr>
              <a:lnSpc>
                <a:spcPct val="120000"/>
              </a:lnSpc>
              <a:buClr>
                <a:schemeClr val="bg2"/>
              </a:buClr>
              <a:buSzPct val="60000"/>
              <a:buFont typeface="Wingdings" pitchFamily="2" charset="2"/>
              <a:buNone/>
            </a:pPr>
            <a:r>
              <a:rPr lang="zh-CN" altLang="en-US" sz="1100">
                <a:solidFill>
                  <a:srgbClr val="FFFFFF"/>
                </a:solidFill>
              </a:rPr>
              <a:t>客户或者合作伙伴的标志放在右上角</a:t>
            </a:r>
            <a:r>
              <a:rPr lang="en-US" altLang="zh-CN" sz="1100" dirty="0">
                <a:solidFill>
                  <a:srgbClr val="FFFFFF"/>
                </a:solidFill>
              </a:rPr>
              <a:t>.</a:t>
            </a:r>
            <a:endParaRPr lang="zh-CN" altLang="en-US" sz="1100">
              <a:solidFill>
                <a:srgbClr val="FFFFFF"/>
              </a:solidFill>
            </a:endParaRPr>
          </a:p>
        </p:txBody>
      </p:sp>
    </p:spTree>
  </p:cSld>
  <p:clrMap bg1="lt1" tx1="dk1" bg2="lt2" tx2="dk2" accent1="accent1" accent2="accent2" accent3="accent3" accent4="accent4" accent5="accent5" accent6="accent6" hlink="hlink" folHlink="folHlink"/>
  <p:transition advClick="0" advTm="8000">
    <p:fade thruBlk="1"/>
  </p:transition>
  <p:txStyles>
    <p:titleStyle>
      <a:lvl1pPr algn="l" rtl="0" eaLnBrk="0" fontAlgn="base" hangingPunct="0">
        <a:spcBef>
          <a:spcPct val="0"/>
        </a:spcBef>
        <a:spcAft>
          <a:spcPct val="0"/>
        </a:spcAft>
        <a:defRPr sz="3200" b="1">
          <a:solidFill>
            <a:srgbClr val="990000"/>
          </a:solidFill>
          <a:latin typeface="Arial" pitchFamily="34" charset="0"/>
          <a:ea typeface="黑体" pitchFamily="49" charset="-122"/>
          <a:cs typeface="Arial" pitchFamily="34" charset="0"/>
        </a:defRPr>
      </a:lvl1pPr>
      <a:lvl2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808080"/>
        </a:buClr>
        <a:buSzPct val="60000"/>
        <a:buFont typeface="Wingdings" pitchFamily="2" charset="2"/>
        <a:buChar char="l"/>
        <a:defRPr sz="2000">
          <a:solidFill>
            <a:schemeClr val="tx1"/>
          </a:solidFill>
          <a:latin typeface="+mn-lt"/>
          <a:ea typeface="黑体" pitchFamily="49" charset="-122"/>
          <a:cs typeface="Arial" pitchFamily="34" charset="0"/>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mn-lt"/>
          <a:ea typeface="+mn-ea"/>
          <a:cs typeface="+mn-cs"/>
        </a:defRPr>
      </a:lvl3pPr>
      <a:lvl4pPr marL="1600200" indent="-228600" algn="l" rtl="0" eaLnBrk="0" fontAlgn="base" hangingPunct="0">
        <a:lnSpc>
          <a:spcPct val="140000"/>
        </a:lnSpc>
        <a:spcBef>
          <a:spcPct val="0"/>
        </a:spcBef>
        <a:spcAft>
          <a:spcPct val="0"/>
        </a:spcAft>
        <a:buChar char="–"/>
        <a:defRPr sz="1400">
          <a:solidFill>
            <a:schemeClr val="tx1"/>
          </a:solidFill>
          <a:latin typeface="+mn-lt"/>
          <a:ea typeface="+mn-ea"/>
          <a:cs typeface="+mn-cs"/>
        </a:defRPr>
      </a:lvl4pPr>
      <a:lvl5pPr marL="2057400" indent="-228600" algn="l" rtl="0" eaLnBrk="0" fontAlgn="base" hangingPunct="0">
        <a:lnSpc>
          <a:spcPct val="140000"/>
        </a:lnSpc>
        <a:spcBef>
          <a:spcPct val="0"/>
        </a:spcBef>
        <a:spcAft>
          <a:spcPct val="0"/>
        </a:spcAft>
        <a:buFont typeface="Arial" pitchFamily="34" charset="0"/>
        <a:buChar char="~"/>
        <a:defRPr sz="12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37.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image" Target="../media/image38.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image" Target="../media/image3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156C7-C78A-4478-A25F-A497EB525203}"/>
              </a:ext>
            </a:extLst>
          </p:cNvPr>
          <p:cNvSpPr>
            <a:spLocks noGrp="1"/>
          </p:cNvSpPr>
          <p:nvPr>
            <p:ph type="title"/>
          </p:nvPr>
        </p:nvSpPr>
        <p:spPr>
          <a:xfrm>
            <a:off x="839416" y="1700808"/>
            <a:ext cx="10993122" cy="2062103"/>
          </a:xfrm>
        </p:spPr>
        <p:txBody>
          <a:bodyPr/>
          <a:lstStyle/>
          <a:p>
            <a:r>
              <a:rPr lang="en-US" dirty="0"/>
              <a:t>Simulation of Transport of Synchronization over a Network of Enhanced PTP and Enhanced SyncE Clocks</a:t>
            </a:r>
            <a:br>
              <a:rPr lang="en-US" dirty="0"/>
            </a:br>
            <a:br>
              <a:rPr lang="en-US" dirty="0"/>
            </a:br>
            <a:r>
              <a:rPr lang="en-US" dirty="0"/>
              <a:t>November 6, 2018</a:t>
            </a:r>
          </a:p>
        </p:txBody>
      </p:sp>
      <p:sp>
        <p:nvSpPr>
          <p:cNvPr id="3" name="Rectangle 2">
            <a:extLst>
              <a:ext uri="{FF2B5EF4-FFF2-40B4-BE49-F238E27FC236}">
                <a16:creationId xmlns:a16="http://schemas.microsoft.com/office/drawing/2014/main" id="{FB1E1B31-BF07-468D-B3EC-009803064993}"/>
              </a:ext>
            </a:extLst>
          </p:cNvPr>
          <p:cNvSpPr/>
          <p:nvPr/>
        </p:nvSpPr>
        <p:spPr>
          <a:xfrm>
            <a:off x="1415480" y="4581128"/>
            <a:ext cx="2402453" cy="1200329"/>
          </a:xfrm>
          <a:prstGeom prst="rect">
            <a:avLst/>
          </a:prstGeom>
        </p:spPr>
        <p:txBody>
          <a:bodyPr wrap="none">
            <a:spAutoFit/>
          </a:bodyPr>
          <a:lstStyle/>
          <a:p>
            <a:r>
              <a:rPr lang="en-US" sz="2400" dirty="0">
                <a:latin typeface="Arial" panose="020B0604020202020204" pitchFamily="34" charset="0"/>
                <a:cs typeface="Arial" panose="020B0604020202020204" pitchFamily="34" charset="0"/>
              </a:rPr>
              <a:t>Geoffrey Garner</a:t>
            </a:r>
          </a:p>
          <a:p>
            <a:r>
              <a:rPr lang="en-US" sz="2400" dirty="0">
                <a:latin typeface="Arial" panose="020B0604020202020204" pitchFamily="34" charset="0"/>
                <a:cs typeface="Arial" panose="020B0604020202020204" pitchFamily="34" charset="0"/>
              </a:rPr>
              <a:t>Jingfei Lv</a:t>
            </a:r>
          </a:p>
          <a:p>
            <a:r>
              <a:rPr lang="en-US" sz="2400" dirty="0">
                <a:latin typeface="Arial" panose="020B0604020202020204" pitchFamily="34" charset="0"/>
                <a:cs typeface="Arial" panose="020B0604020202020204" pitchFamily="34" charset="0"/>
              </a:rPr>
              <a:t>Michael Mayer</a:t>
            </a:r>
          </a:p>
        </p:txBody>
      </p:sp>
      <p:sp>
        <p:nvSpPr>
          <p:cNvPr id="4" name="Rectangle 3">
            <a:extLst>
              <a:ext uri="{FF2B5EF4-FFF2-40B4-BE49-F238E27FC236}">
                <a16:creationId xmlns:a16="http://schemas.microsoft.com/office/drawing/2014/main" id="{8A329605-2BF0-4878-814F-03FDF49D078B}"/>
              </a:ext>
            </a:extLst>
          </p:cNvPr>
          <p:cNvSpPr/>
          <p:nvPr/>
        </p:nvSpPr>
        <p:spPr bwMode="auto">
          <a:xfrm>
            <a:off x="9408368" y="260648"/>
            <a:ext cx="1512168" cy="621943"/>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a:ln>
                <a:noFill/>
              </a:ln>
              <a:solidFill>
                <a:schemeClr val="tx1"/>
              </a:solidFill>
              <a:effectLst/>
              <a:latin typeface="Arial" charset="0"/>
              <a:ea typeface="宋体" charset="-122"/>
            </a:endParaRPr>
          </a:p>
        </p:txBody>
      </p:sp>
    </p:spTree>
    <p:extLst>
      <p:ext uri="{BB962C8B-B14F-4D97-AF65-F5344CB8AC3E}">
        <p14:creationId xmlns:p14="http://schemas.microsoft.com/office/powerpoint/2010/main" val="3941633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D50FD-CF91-2F46-9539-EE757A318D14}"/>
              </a:ext>
            </a:extLst>
          </p:cNvPr>
          <p:cNvSpPr>
            <a:spLocks noGrp="1"/>
          </p:cNvSpPr>
          <p:nvPr>
            <p:ph type="title"/>
          </p:nvPr>
        </p:nvSpPr>
        <p:spPr>
          <a:xfrm>
            <a:off x="846509" y="0"/>
            <a:ext cx="10515600" cy="1120588"/>
          </a:xfrm>
        </p:spPr>
        <p:txBody>
          <a:bodyPr>
            <a:normAutofit fontScale="90000"/>
          </a:bodyPr>
          <a:lstStyle/>
          <a:p>
            <a:r>
              <a:rPr lang="en-US" dirty="0"/>
              <a:t>Assumptions Needed for Enhanced Clocks</a:t>
            </a:r>
          </a:p>
        </p:txBody>
      </p:sp>
      <p:sp>
        <p:nvSpPr>
          <p:cNvPr id="3" name="Content Placeholder 2">
            <a:extLst>
              <a:ext uri="{FF2B5EF4-FFF2-40B4-BE49-F238E27FC236}">
                <a16:creationId xmlns:a16="http://schemas.microsoft.com/office/drawing/2014/main" id="{A341AAFD-0375-5244-935C-1B3041C1F940}"/>
              </a:ext>
            </a:extLst>
          </p:cNvPr>
          <p:cNvSpPr>
            <a:spLocks noGrp="1"/>
          </p:cNvSpPr>
          <p:nvPr>
            <p:ph idx="1"/>
          </p:nvPr>
        </p:nvSpPr>
        <p:spPr>
          <a:xfrm>
            <a:off x="335360" y="1196752"/>
            <a:ext cx="11509425" cy="4351338"/>
          </a:xfrm>
        </p:spPr>
        <p:txBody>
          <a:bodyPr>
            <a:noAutofit/>
          </a:bodyPr>
          <a:lstStyle/>
          <a:p>
            <a:r>
              <a:rPr lang="en-US" sz="2000" dirty="0"/>
              <a:t>eEEC noise generation and transfer (see [3]; these are working assumptions for simulations)</a:t>
            </a:r>
          </a:p>
          <a:p>
            <a:pPr lvl="1">
              <a:lnSpc>
                <a:spcPct val="120000"/>
              </a:lnSpc>
              <a:spcBef>
                <a:spcPts val="400"/>
              </a:spcBef>
            </a:pPr>
            <a:r>
              <a:rPr lang="en-US" sz="2000" dirty="0"/>
              <a:t>TDEV mask has same shape as EEC TDEV mask, but amplitude is reduced by factor of 0.2</a:t>
            </a:r>
          </a:p>
          <a:p>
            <a:pPr lvl="1">
              <a:lnSpc>
                <a:spcPct val="120000"/>
              </a:lnSpc>
              <a:spcBef>
                <a:spcPts val="400"/>
              </a:spcBef>
            </a:pPr>
            <a:r>
              <a:rPr lang="en-US" sz="2000" dirty="0"/>
              <a:t>MTIE mask level approximately 0.25 of EEC MTIE mask</a:t>
            </a:r>
          </a:p>
          <a:p>
            <a:pPr lvl="1">
              <a:lnSpc>
                <a:spcPct val="120000"/>
              </a:lnSpc>
              <a:spcBef>
                <a:spcPts val="400"/>
              </a:spcBef>
            </a:pPr>
            <a:r>
              <a:rPr lang="en-US" sz="2000" dirty="0"/>
              <a:t>1 – 3 Hz bandwidth, 0.2 dB maximum gain peaking</a:t>
            </a:r>
          </a:p>
          <a:p>
            <a:r>
              <a:rPr lang="en-US" sz="2000" dirty="0"/>
              <a:t>eEEC transients (simulated ranges of parameters)</a:t>
            </a:r>
          </a:p>
          <a:p>
            <a:pPr lvl="1">
              <a:lnSpc>
                <a:spcPct val="120000"/>
              </a:lnSpc>
              <a:spcBef>
                <a:spcPts val="400"/>
              </a:spcBef>
            </a:pPr>
            <a:r>
              <a:rPr lang="en-US" sz="2000" dirty="0"/>
              <a:t>Transient modeled as standard ring reconfiguration using SSMs (msg timers consistent with [4]</a:t>
            </a:r>
          </a:p>
          <a:p>
            <a:pPr lvl="1">
              <a:lnSpc>
                <a:spcPct val="120000"/>
              </a:lnSpc>
              <a:spcBef>
                <a:spcPts val="400"/>
              </a:spcBef>
            </a:pPr>
            <a:r>
              <a:rPr lang="en-US" sz="2000" dirty="0"/>
              <a:t>Initial phase step: 5 ns, 10 ns (with mitigation, see below, also looked at larger steps)</a:t>
            </a:r>
          </a:p>
          <a:p>
            <a:pPr lvl="1">
              <a:lnSpc>
                <a:spcPct val="120000"/>
              </a:lnSpc>
              <a:spcBef>
                <a:spcPts val="400"/>
              </a:spcBef>
            </a:pPr>
            <a:r>
              <a:rPr lang="en-US" sz="2000" dirty="0"/>
              <a:t>Initial frequency offset: 1 ppb, 5 ppb, 10 ppb</a:t>
            </a:r>
          </a:p>
          <a:p>
            <a:pPr lvl="1">
              <a:lnSpc>
                <a:spcPct val="120000"/>
              </a:lnSpc>
              <a:spcBef>
                <a:spcPts val="400"/>
              </a:spcBef>
            </a:pPr>
            <a:r>
              <a:rPr lang="en-US" sz="2000" dirty="0"/>
              <a:t>Considered cases with and without mitigation by turning off the T-BC filtering during the transient (detected via the SSMs)</a:t>
            </a:r>
          </a:p>
          <a:p>
            <a:r>
              <a:rPr lang="en-US" sz="2000" dirty="0"/>
              <a:t>T-BC noise transfer: 0.05 Hz – 0.1 Hz bandwidth, 0.1 dB gain peaking</a:t>
            </a:r>
          </a:p>
          <a:p>
            <a:r>
              <a:rPr lang="en-US" sz="2000" dirty="0"/>
              <a:t>Results include 0.1 Hz first-order, low-pass measurement filter</a:t>
            </a:r>
          </a:p>
          <a:p>
            <a:r>
              <a:rPr lang="en-US" sz="2000" dirty="0"/>
              <a:t>Other parameters/assumptions consistent with [5]</a:t>
            </a:r>
          </a:p>
        </p:txBody>
      </p:sp>
    </p:spTree>
    <p:extLst>
      <p:ext uri="{BB962C8B-B14F-4D97-AF65-F5344CB8AC3E}">
        <p14:creationId xmlns:p14="http://schemas.microsoft.com/office/powerpoint/2010/main" val="1933685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9D352-86D2-1C41-A593-544280877848}"/>
              </a:ext>
            </a:extLst>
          </p:cNvPr>
          <p:cNvSpPr>
            <a:spLocks noGrp="1"/>
          </p:cNvSpPr>
          <p:nvPr>
            <p:ph type="title"/>
          </p:nvPr>
        </p:nvSpPr>
        <p:spPr/>
        <p:txBody>
          <a:bodyPr/>
          <a:lstStyle/>
          <a:p>
            <a:r>
              <a:rPr lang="en-US" dirty="0"/>
              <a:t>eHRMa Results – no SyncE transients</a:t>
            </a:r>
          </a:p>
        </p:txBody>
      </p:sp>
      <p:sp>
        <p:nvSpPr>
          <p:cNvPr id="3" name="Content Placeholder 2">
            <a:extLst>
              <a:ext uri="{FF2B5EF4-FFF2-40B4-BE49-F238E27FC236}">
                <a16:creationId xmlns:a16="http://schemas.microsoft.com/office/drawing/2014/main" id="{5E6943CD-3991-444E-B1CE-6031EA15FB28}"/>
              </a:ext>
            </a:extLst>
          </p:cNvPr>
          <p:cNvSpPr>
            <a:spLocks noGrp="1"/>
          </p:cNvSpPr>
          <p:nvPr>
            <p:ph idx="1"/>
          </p:nvPr>
        </p:nvSpPr>
        <p:spPr>
          <a:xfrm>
            <a:off x="7248128" y="1413510"/>
            <a:ext cx="4690045" cy="4608512"/>
          </a:xfrm>
        </p:spPr>
        <p:txBody>
          <a:bodyPr/>
          <a:lstStyle/>
          <a:p>
            <a:r>
              <a:rPr lang="en-US" dirty="0"/>
              <a:t>Node 0 is 1</a:t>
            </a:r>
            <a:r>
              <a:rPr lang="en-US" baseline="30000" dirty="0"/>
              <a:t>st</a:t>
            </a:r>
            <a:r>
              <a:rPr lang="en-US" dirty="0"/>
              <a:t> T-BC</a:t>
            </a:r>
          </a:p>
          <a:p>
            <a:r>
              <a:rPr lang="en-US" dirty="0"/>
              <a:t>Node 20 is T-TSC</a:t>
            </a:r>
          </a:p>
          <a:p>
            <a:r>
              <a:rPr lang="en-US" dirty="0"/>
              <a:t>8 ns timestamp granularity</a:t>
            </a:r>
          </a:p>
          <a:p>
            <a:r>
              <a:rPr lang="en-US" dirty="0"/>
              <a:t>0.1 Hz T-BC and T-TSC filters</a:t>
            </a:r>
          </a:p>
          <a:p>
            <a:r>
              <a:rPr lang="en-US" dirty="0"/>
              <a:t>Unfiltered max|TE| within 50 ns</a:t>
            </a:r>
          </a:p>
          <a:p>
            <a:r>
              <a:rPr lang="en-US" dirty="0"/>
              <a:t>0.1 Hz Low-pass filtered max|TE| within 40 ns</a:t>
            </a:r>
          </a:p>
        </p:txBody>
      </p:sp>
      <p:pic>
        <p:nvPicPr>
          <p:cNvPr id="4" name="Picture 3">
            <a:extLst>
              <a:ext uri="{FF2B5EF4-FFF2-40B4-BE49-F238E27FC236}">
                <a16:creationId xmlns:a16="http://schemas.microsoft.com/office/drawing/2014/main" id="{DD692DA5-FE2A-4C89-9AA9-AD74768E98C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02235"/>
            <a:ext cx="6350043" cy="5039826"/>
          </a:xfrm>
          <a:prstGeom prst="rect">
            <a:avLst/>
          </a:prstGeom>
          <a:noFill/>
          <a:ln>
            <a:noFill/>
          </a:ln>
        </p:spPr>
      </p:pic>
    </p:spTree>
    <p:extLst>
      <p:ext uri="{BB962C8B-B14F-4D97-AF65-F5344CB8AC3E}">
        <p14:creationId xmlns:p14="http://schemas.microsoft.com/office/powerpoint/2010/main" val="2525582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9D352-86D2-1C41-A593-544280877848}"/>
              </a:ext>
            </a:extLst>
          </p:cNvPr>
          <p:cNvSpPr>
            <a:spLocks noGrp="1"/>
          </p:cNvSpPr>
          <p:nvPr>
            <p:ph type="title"/>
          </p:nvPr>
        </p:nvSpPr>
        <p:spPr/>
        <p:txBody>
          <a:bodyPr/>
          <a:lstStyle/>
          <a:p>
            <a:r>
              <a:rPr lang="en-US" dirty="0"/>
              <a:t>eHRMc Results – no SyncE transients</a:t>
            </a:r>
          </a:p>
        </p:txBody>
      </p:sp>
      <p:sp>
        <p:nvSpPr>
          <p:cNvPr id="3" name="Content Placeholder 2">
            <a:extLst>
              <a:ext uri="{FF2B5EF4-FFF2-40B4-BE49-F238E27FC236}">
                <a16:creationId xmlns:a16="http://schemas.microsoft.com/office/drawing/2014/main" id="{5E6943CD-3991-444E-B1CE-6031EA15FB28}"/>
              </a:ext>
            </a:extLst>
          </p:cNvPr>
          <p:cNvSpPr>
            <a:spLocks noGrp="1"/>
          </p:cNvSpPr>
          <p:nvPr>
            <p:ph idx="1"/>
          </p:nvPr>
        </p:nvSpPr>
        <p:spPr>
          <a:xfrm>
            <a:off x="7536160" y="1413510"/>
            <a:ext cx="4402013" cy="4608512"/>
          </a:xfrm>
        </p:spPr>
        <p:txBody>
          <a:bodyPr>
            <a:normAutofit fontScale="77500" lnSpcReduction="20000"/>
          </a:bodyPr>
          <a:lstStyle/>
          <a:p>
            <a:pPr>
              <a:lnSpc>
                <a:spcPct val="120000"/>
              </a:lnSpc>
              <a:spcBef>
                <a:spcPts val="600"/>
              </a:spcBef>
            </a:pPr>
            <a:r>
              <a:rPr lang="en-US" dirty="0"/>
              <a:t>Node 0 is 1</a:t>
            </a:r>
            <a:r>
              <a:rPr lang="en-US" baseline="30000" dirty="0"/>
              <a:t>st</a:t>
            </a:r>
            <a:r>
              <a:rPr lang="en-US" dirty="0"/>
              <a:t> T-BC</a:t>
            </a:r>
          </a:p>
          <a:p>
            <a:pPr>
              <a:lnSpc>
                <a:spcPct val="120000"/>
              </a:lnSpc>
              <a:spcBef>
                <a:spcPts val="600"/>
              </a:spcBef>
            </a:pPr>
            <a:r>
              <a:rPr lang="en-US" dirty="0"/>
              <a:t>Node 10 is T-TSC</a:t>
            </a:r>
          </a:p>
          <a:p>
            <a:pPr>
              <a:lnSpc>
                <a:spcPct val="120000"/>
              </a:lnSpc>
              <a:spcBef>
                <a:spcPts val="600"/>
              </a:spcBef>
            </a:pPr>
            <a:r>
              <a:rPr lang="en-US" dirty="0"/>
              <a:t>8 ns timestamp granularity</a:t>
            </a:r>
          </a:p>
          <a:p>
            <a:pPr>
              <a:lnSpc>
                <a:spcPct val="120000"/>
              </a:lnSpc>
              <a:spcBef>
                <a:spcPts val="600"/>
              </a:spcBef>
            </a:pPr>
            <a:r>
              <a:rPr lang="en-US" dirty="0"/>
              <a:t>0.1 Hz T-BC and T-TSC filters</a:t>
            </a:r>
          </a:p>
          <a:p>
            <a:pPr>
              <a:lnSpc>
                <a:spcPct val="120000"/>
              </a:lnSpc>
              <a:spcBef>
                <a:spcPts val="600"/>
              </a:spcBef>
            </a:pPr>
            <a:r>
              <a:rPr lang="en-US" dirty="0"/>
              <a:t>Unfiltered max|TE| within 46 ns</a:t>
            </a:r>
          </a:p>
          <a:p>
            <a:pPr>
              <a:lnSpc>
                <a:spcPct val="120000"/>
              </a:lnSpc>
              <a:spcBef>
                <a:spcPts val="600"/>
              </a:spcBef>
            </a:pPr>
            <a:r>
              <a:rPr lang="en-US" dirty="0"/>
              <a:t>0.1 Hz Low-pass filtered max|TE| within 30 ns</a:t>
            </a:r>
          </a:p>
          <a:p>
            <a:pPr>
              <a:lnSpc>
                <a:spcPct val="120000"/>
              </a:lnSpc>
              <a:spcBef>
                <a:spcPts val="600"/>
              </a:spcBef>
            </a:pPr>
            <a:r>
              <a:rPr lang="en-US" dirty="0"/>
              <a:t>Max|TE| increases more rapidly over last 3 nodes because these contain non-enhanced clocks</a:t>
            </a:r>
          </a:p>
        </p:txBody>
      </p:sp>
      <p:pic>
        <p:nvPicPr>
          <p:cNvPr id="5" name="Picture 4">
            <a:extLst>
              <a:ext uri="{FF2B5EF4-FFF2-40B4-BE49-F238E27FC236}">
                <a16:creationId xmlns:a16="http://schemas.microsoft.com/office/drawing/2014/main" id="{3AF7B026-2A5F-4A22-A3CC-CC39535C28D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1384" y="1411135"/>
            <a:ext cx="6408712" cy="5111834"/>
          </a:xfrm>
          <a:prstGeom prst="rect">
            <a:avLst/>
          </a:prstGeom>
          <a:noFill/>
          <a:ln>
            <a:noFill/>
          </a:ln>
        </p:spPr>
      </p:pic>
    </p:spTree>
    <p:extLst>
      <p:ext uri="{BB962C8B-B14F-4D97-AF65-F5344CB8AC3E}">
        <p14:creationId xmlns:p14="http://schemas.microsoft.com/office/powerpoint/2010/main" val="1420910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9D352-86D2-1C41-A593-544280877848}"/>
              </a:ext>
            </a:extLst>
          </p:cNvPr>
          <p:cNvSpPr>
            <a:spLocks noGrp="1"/>
          </p:cNvSpPr>
          <p:nvPr>
            <p:ph type="title"/>
          </p:nvPr>
        </p:nvSpPr>
        <p:spPr/>
        <p:txBody>
          <a:bodyPr/>
          <a:lstStyle/>
          <a:p>
            <a:r>
              <a:rPr lang="en-US" dirty="0"/>
              <a:t>eHRMa Results – SyncE transients only</a:t>
            </a:r>
          </a:p>
        </p:txBody>
      </p:sp>
      <p:sp>
        <p:nvSpPr>
          <p:cNvPr id="3" name="Content Placeholder 2">
            <a:extLst>
              <a:ext uri="{FF2B5EF4-FFF2-40B4-BE49-F238E27FC236}">
                <a16:creationId xmlns:a16="http://schemas.microsoft.com/office/drawing/2014/main" id="{5E6943CD-3991-444E-B1CE-6031EA15FB28}"/>
              </a:ext>
            </a:extLst>
          </p:cNvPr>
          <p:cNvSpPr>
            <a:spLocks noGrp="1"/>
          </p:cNvSpPr>
          <p:nvPr>
            <p:ph idx="1"/>
          </p:nvPr>
        </p:nvSpPr>
        <p:spPr>
          <a:xfrm>
            <a:off x="7536160" y="1413510"/>
            <a:ext cx="4402013" cy="4608512"/>
          </a:xfrm>
        </p:spPr>
        <p:txBody>
          <a:bodyPr>
            <a:normAutofit fontScale="92500"/>
          </a:bodyPr>
          <a:lstStyle/>
          <a:p>
            <a:r>
              <a:rPr lang="en-US" b="1" dirty="0"/>
              <a:t>No mitigation</a:t>
            </a:r>
          </a:p>
          <a:p>
            <a:r>
              <a:rPr lang="en-US" dirty="0"/>
              <a:t>All results with 0.1 Hz low-pass measurement filter</a:t>
            </a:r>
          </a:p>
          <a:p>
            <a:r>
              <a:rPr lang="en-US" dirty="0"/>
              <a:t>Node 0 is 1</a:t>
            </a:r>
            <a:r>
              <a:rPr lang="en-US" baseline="30000" dirty="0"/>
              <a:t>st</a:t>
            </a:r>
            <a:r>
              <a:rPr lang="en-US" dirty="0"/>
              <a:t> T-BC</a:t>
            </a:r>
          </a:p>
          <a:p>
            <a:r>
              <a:rPr lang="en-US" dirty="0"/>
              <a:t>Node 20 is T-TSC</a:t>
            </a:r>
          </a:p>
          <a:p>
            <a:r>
              <a:rPr lang="en-US" dirty="0"/>
              <a:t>Filtered max|TE| within 50 ns objective (see [3]) for all cases with 1 ppb frequency offset, and for 5 ppb offset with 0.1 Hz filters and 5 ns phase step</a:t>
            </a:r>
          </a:p>
        </p:txBody>
      </p:sp>
      <p:pic>
        <p:nvPicPr>
          <p:cNvPr id="6" name="Picture 5">
            <a:extLst>
              <a:ext uri="{FF2B5EF4-FFF2-40B4-BE49-F238E27FC236}">
                <a16:creationId xmlns:a16="http://schemas.microsoft.com/office/drawing/2014/main" id="{16C7D47C-AFBA-4B4B-ABF2-5107CD4AD9B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1384" y="1301432"/>
            <a:ext cx="6790295" cy="4720590"/>
          </a:xfrm>
          <a:prstGeom prst="rect">
            <a:avLst/>
          </a:prstGeom>
          <a:noFill/>
          <a:ln>
            <a:noFill/>
          </a:ln>
        </p:spPr>
      </p:pic>
    </p:spTree>
    <p:extLst>
      <p:ext uri="{BB962C8B-B14F-4D97-AF65-F5344CB8AC3E}">
        <p14:creationId xmlns:p14="http://schemas.microsoft.com/office/powerpoint/2010/main" val="4113837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9D352-86D2-1C41-A593-544280877848}"/>
              </a:ext>
            </a:extLst>
          </p:cNvPr>
          <p:cNvSpPr>
            <a:spLocks noGrp="1"/>
          </p:cNvSpPr>
          <p:nvPr>
            <p:ph type="title"/>
          </p:nvPr>
        </p:nvSpPr>
        <p:spPr/>
        <p:txBody>
          <a:bodyPr/>
          <a:lstStyle/>
          <a:p>
            <a:r>
              <a:rPr lang="en-US" dirty="0"/>
              <a:t>eHRMa Results – SyncE transients only</a:t>
            </a:r>
          </a:p>
        </p:txBody>
      </p:sp>
      <p:sp>
        <p:nvSpPr>
          <p:cNvPr id="3" name="Content Placeholder 2">
            <a:extLst>
              <a:ext uri="{FF2B5EF4-FFF2-40B4-BE49-F238E27FC236}">
                <a16:creationId xmlns:a16="http://schemas.microsoft.com/office/drawing/2014/main" id="{5E6943CD-3991-444E-B1CE-6031EA15FB28}"/>
              </a:ext>
            </a:extLst>
          </p:cNvPr>
          <p:cNvSpPr>
            <a:spLocks noGrp="1"/>
          </p:cNvSpPr>
          <p:nvPr>
            <p:ph idx="1"/>
          </p:nvPr>
        </p:nvSpPr>
        <p:spPr>
          <a:xfrm>
            <a:off x="7536160" y="1413510"/>
            <a:ext cx="4402013" cy="4608512"/>
          </a:xfrm>
        </p:spPr>
        <p:txBody>
          <a:bodyPr>
            <a:normAutofit fontScale="77500" lnSpcReduction="20000"/>
          </a:bodyPr>
          <a:lstStyle/>
          <a:p>
            <a:pPr>
              <a:lnSpc>
                <a:spcPct val="120000"/>
              </a:lnSpc>
              <a:spcBef>
                <a:spcPts val="600"/>
              </a:spcBef>
              <a:spcAft>
                <a:spcPts val="600"/>
              </a:spcAft>
            </a:pPr>
            <a:r>
              <a:rPr lang="en-US" b="1" dirty="0"/>
              <a:t>Mitigation by turning off T-BC filtering during transient</a:t>
            </a:r>
          </a:p>
          <a:p>
            <a:pPr>
              <a:lnSpc>
                <a:spcPct val="120000"/>
              </a:lnSpc>
              <a:spcAft>
                <a:spcPts val="600"/>
              </a:spcAft>
            </a:pPr>
            <a:r>
              <a:rPr lang="en-US" dirty="0"/>
              <a:t>All results with 0.1 Hz low-pass measurement filter</a:t>
            </a:r>
          </a:p>
          <a:p>
            <a:pPr>
              <a:lnSpc>
                <a:spcPct val="120000"/>
              </a:lnSpc>
              <a:spcAft>
                <a:spcPts val="600"/>
              </a:spcAft>
            </a:pPr>
            <a:r>
              <a:rPr lang="en-US" dirty="0"/>
              <a:t>Node 0 is 1</a:t>
            </a:r>
            <a:r>
              <a:rPr lang="en-US" baseline="30000" dirty="0"/>
              <a:t>st</a:t>
            </a:r>
            <a:r>
              <a:rPr lang="en-US" dirty="0"/>
              <a:t> T-BC</a:t>
            </a:r>
          </a:p>
          <a:p>
            <a:pPr>
              <a:lnSpc>
                <a:spcPct val="120000"/>
              </a:lnSpc>
              <a:spcAft>
                <a:spcPts val="600"/>
              </a:spcAft>
            </a:pPr>
            <a:r>
              <a:rPr lang="en-US" dirty="0"/>
              <a:t>Node 20 is T-TSC</a:t>
            </a:r>
          </a:p>
          <a:p>
            <a:pPr>
              <a:lnSpc>
                <a:spcPct val="120000"/>
              </a:lnSpc>
              <a:spcAft>
                <a:spcPts val="600"/>
              </a:spcAft>
            </a:pPr>
            <a:r>
              <a:rPr lang="en-US" dirty="0"/>
              <a:t>Filtered max|TE| within 50 ns objective (see [3]) for 10 ppb frequency offset and 5, 10, or 15 ns phase step</a:t>
            </a:r>
          </a:p>
        </p:txBody>
      </p:sp>
      <p:pic>
        <p:nvPicPr>
          <p:cNvPr id="5" name="Picture 4">
            <a:extLst>
              <a:ext uri="{FF2B5EF4-FFF2-40B4-BE49-F238E27FC236}">
                <a16:creationId xmlns:a16="http://schemas.microsoft.com/office/drawing/2014/main" id="{9837194E-8E5E-407F-8259-E34088BD778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79376" y="1363329"/>
            <a:ext cx="7056784" cy="4855841"/>
          </a:xfrm>
          <a:prstGeom prst="rect">
            <a:avLst/>
          </a:prstGeom>
          <a:noFill/>
          <a:ln>
            <a:noFill/>
          </a:ln>
        </p:spPr>
      </p:pic>
    </p:spTree>
    <p:extLst>
      <p:ext uri="{BB962C8B-B14F-4D97-AF65-F5344CB8AC3E}">
        <p14:creationId xmlns:p14="http://schemas.microsoft.com/office/powerpoint/2010/main" val="2497092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1133C-7303-4190-9BBE-C7A6A47878CC}"/>
              </a:ext>
            </a:extLst>
          </p:cNvPr>
          <p:cNvSpPr>
            <a:spLocks noGrp="1"/>
          </p:cNvSpPr>
          <p:nvPr>
            <p:ph type="title"/>
          </p:nvPr>
        </p:nvSpPr>
        <p:spPr>
          <a:xfrm>
            <a:off x="838200" y="10586"/>
            <a:ext cx="10515600" cy="1120588"/>
          </a:xfrm>
        </p:spPr>
        <p:txBody>
          <a:bodyPr/>
          <a:lstStyle/>
          <a:p>
            <a:r>
              <a:rPr lang="en-US" dirty="0"/>
              <a:t>Conclusions and Future Work</a:t>
            </a:r>
          </a:p>
        </p:txBody>
      </p:sp>
      <p:sp>
        <p:nvSpPr>
          <p:cNvPr id="3" name="Content Placeholder 2">
            <a:extLst>
              <a:ext uri="{FF2B5EF4-FFF2-40B4-BE49-F238E27FC236}">
                <a16:creationId xmlns:a16="http://schemas.microsoft.com/office/drawing/2014/main" id="{376DBD1D-5B5F-4901-9DC5-384F2BDA6159}"/>
              </a:ext>
            </a:extLst>
          </p:cNvPr>
          <p:cNvSpPr>
            <a:spLocks noGrp="1"/>
          </p:cNvSpPr>
          <p:nvPr>
            <p:ph idx="1"/>
          </p:nvPr>
        </p:nvSpPr>
        <p:spPr>
          <a:xfrm>
            <a:off x="327051" y="1237220"/>
            <a:ext cx="11601597" cy="5328592"/>
          </a:xfrm>
        </p:spPr>
        <p:txBody>
          <a:bodyPr>
            <a:normAutofit fontScale="25000" lnSpcReduction="20000"/>
          </a:bodyPr>
          <a:lstStyle/>
          <a:p>
            <a:pPr>
              <a:lnSpc>
                <a:spcPct val="120000"/>
              </a:lnSpc>
            </a:pPr>
            <a:r>
              <a:rPr lang="en-US" sz="7600" dirty="0"/>
              <a:t>max|TE| measured through 0.1 Hz low-pass measurement filter, due to eSyncE noise and timestamp granularity, is within 40 ns for 20 T-BCs (eHRMa) and 30 ns for 10 T-BCs (with last 3 nodes non-enhanced); results slightly larger for 0.05 Hz filters</a:t>
            </a:r>
          </a:p>
          <a:p>
            <a:pPr>
              <a:lnSpc>
                <a:spcPct val="120000"/>
              </a:lnSpc>
            </a:pPr>
            <a:r>
              <a:rPr lang="en-US" sz="7600" dirty="0"/>
              <a:t>max|TE| due to SyncE transients can be kept within the 50 ns objective of [3]</a:t>
            </a:r>
          </a:p>
          <a:p>
            <a:pPr lvl="1">
              <a:lnSpc>
                <a:spcPct val="120000"/>
              </a:lnSpc>
            </a:pPr>
            <a:r>
              <a:rPr lang="en-US" sz="7600" dirty="0"/>
              <a:t>If mitigation by turning off the T-BC filters is used, can increase transient frequency offset that can be tolerated from 1 ppb (or 5 ppb in limited cases) to 10 ppb, and can increase phase offset from 5 or 10 ns to 15 ns</a:t>
            </a:r>
          </a:p>
          <a:p>
            <a:pPr>
              <a:lnSpc>
                <a:spcPct val="120000"/>
              </a:lnSpc>
            </a:pPr>
            <a:r>
              <a:rPr lang="en-US" sz="7600" dirty="0"/>
              <a:t>Total max|TE| is, at most, additive; therefore, total max|TE| due to random effects plus SyncE transients can be kept to within 100 ns</a:t>
            </a:r>
          </a:p>
          <a:p>
            <a:pPr>
              <a:lnSpc>
                <a:spcPct val="120000"/>
              </a:lnSpc>
            </a:pPr>
            <a:r>
              <a:rPr lang="en-US" sz="7600" dirty="0"/>
              <a:t>These results are a significant improvement over the non-enhanced cases, where total max|TE| was kept to within 200 ns for 11 nodes.</a:t>
            </a:r>
          </a:p>
          <a:p>
            <a:pPr>
              <a:lnSpc>
                <a:spcPct val="120000"/>
              </a:lnSpc>
            </a:pPr>
            <a:r>
              <a:rPr lang="en-US" sz="7600" dirty="0"/>
              <a:t>Several possible future work items</a:t>
            </a:r>
          </a:p>
          <a:p>
            <a:pPr lvl="1">
              <a:lnSpc>
                <a:spcPct val="120000"/>
              </a:lnSpc>
            </a:pPr>
            <a:r>
              <a:rPr lang="en-US" sz="7600" dirty="0"/>
              <a:t>Develop eHRMs for cluster-based synchronization and simulate TE accumulation for these cases</a:t>
            </a:r>
          </a:p>
          <a:p>
            <a:pPr lvl="1">
              <a:lnSpc>
                <a:spcPct val="120000"/>
              </a:lnSpc>
            </a:pPr>
            <a:r>
              <a:rPr lang="en-US" sz="7600" dirty="0"/>
              <a:t>Consider mitigation by rejecting the SyncE transient (this scheme can be used with non-enhanced SyncE (this scheme is allowed for non-enhanced SyncE, see [7])</a:t>
            </a:r>
          </a:p>
          <a:p>
            <a:pPr lvl="1"/>
            <a:endParaRPr lang="en-US" dirty="0"/>
          </a:p>
          <a:p>
            <a:pPr lvl="1"/>
            <a:endParaRPr lang="en-US" dirty="0"/>
          </a:p>
        </p:txBody>
      </p:sp>
    </p:spTree>
    <p:extLst>
      <p:ext uri="{BB962C8B-B14F-4D97-AF65-F5344CB8AC3E}">
        <p14:creationId xmlns:p14="http://schemas.microsoft.com/office/powerpoint/2010/main" val="1788386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C3640-FA3C-6646-A611-939A2BB87CF6}"/>
              </a:ext>
            </a:extLst>
          </p:cNvPr>
          <p:cNvSpPr>
            <a:spLocks noGrp="1"/>
          </p:cNvSpPr>
          <p:nvPr>
            <p:ph type="title"/>
          </p:nvPr>
        </p:nvSpPr>
        <p:spPr/>
        <p:txBody>
          <a:bodyPr/>
          <a:lstStyle/>
          <a:p>
            <a:r>
              <a:rPr lang="en-US" dirty="0"/>
              <a:t>References – 1</a:t>
            </a:r>
          </a:p>
        </p:txBody>
      </p:sp>
      <p:sp>
        <p:nvSpPr>
          <p:cNvPr id="3" name="Content Placeholder 2">
            <a:extLst>
              <a:ext uri="{FF2B5EF4-FFF2-40B4-BE49-F238E27FC236}">
                <a16:creationId xmlns:a16="http://schemas.microsoft.com/office/drawing/2014/main" id="{93499ACB-B970-9C4A-B64C-805173184DBE}"/>
              </a:ext>
            </a:extLst>
          </p:cNvPr>
          <p:cNvSpPr>
            <a:spLocks noGrp="1"/>
          </p:cNvSpPr>
          <p:nvPr>
            <p:ph idx="1"/>
          </p:nvPr>
        </p:nvSpPr>
        <p:spPr>
          <a:xfrm>
            <a:off x="846509" y="1412776"/>
            <a:ext cx="10515600" cy="4680520"/>
          </a:xfrm>
        </p:spPr>
        <p:txBody>
          <a:bodyPr>
            <a:normAutofit lnSpcReduction="10000"/>
          </a:bodyPr>
          <a:lstStyle/>
          <a:p>
            <a:pPr marL="509588" indent="-509588">
              <a:buNone/>
            </a:pPr>
            <a:r>
              <a:rPr lang="en-US" dirty="0"/>
              <a:t>[1] ITU-T Recommendation G.8271/Y1366, </a:t>
            </a:r>
            <a:r>
              <a:rPr lang="en-US" i="1" dirty="0"/>
              <a:t>Time and phase synchronization aspects of telecommunication networks</a:t>
            </a:r>
            <a:r>
              <a:rPr lang="en-US" dirty="0"/>
              <a:t>, Geneva, March 2018.</a:t>
            </a:r>
          </a:p>
          <a:p>
            <a:pPr marL="509588" indent="-509588">
              <a:buNone/>
            </a:pPr>
            <a:r>
              <a:rPr lang="en-US" dirty="0"/>
              <a:t>[2] ITU-T Recommendation G.8271.1/Y1366.1, Network limits for time synchronization in packet networks, Geneva, March 2018.</a:t>
            </a:r>
          </a:p>
          <a:p>
            <a:pPr marL="463550" indent="-463550">
              <a:buNone/>
            </a:pPr>
            <a:r>
              <a:rPr lang="en-US" dirty="0"/>
              <a:t>[3] ITU-T Q13/15 document WDeTSS, </a:t>
            </a:r>
            <a:r>
              <a:rPr lang="en-US" i="1" dirty="0"/>
              <a:t>Assumptions Regarding HRMs and Parameters for Initial Simulations for Time Transport via PTP using eEECs, ePRTCs, and Class C T-BCs</a:t>
            </a:r>
            <a:r>
              <a:rPr lang="en-US" dirty="0"/>
              <a:t>, TD (WP3) 313, Geneva, October 2018.</a:t>
            </a:r>
          </a:p>
          <a:p>
            <a:pPr marL="404813" indent="-404813">
              <a:buNone/>
            </a:pPr>
            <a:r>
              <a:rPr lang="en-US" dirty="0"/>
              <a:t>[4] ITU-T Recommendation G.781, </a:t>
            </a:r>
            <a:r>
              <a:rPr lang="en-US" i="1" dirty="0"/>
              <a:t>Synchronization layer functions</a:t>
            </a:r>
            <a:r>
              <a:rPr lang="en-US" dirty="0"/>
              <a:t>, Geneva, August 2017.</a:t>
            </a:r>
          </a:p>
        </p:txBody>
      </p:sp>
    </p:spTree>
    <p:extLst>
      <p:ext uri="{BB962C8B-B14F-4D97-AF65-F5344CB8AC3E}">
        <p14:creationId xmlns:p14="http://schemas.microsoft.com/office/powerpoint/2010/main" val="2400079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C3640-FA3C-6646-A611-939A2BB87CF6}"/>
              </a:ext>
            </a:extLst>
          </p:cNvPr>
          <p:cNvSpPr>
            <a:spLocks noGrp="1"/>
          </p:cNvSpPr>
          <p:nvPr>
            <p:ph type="title"/>
          </p:nvPr>
        </p:nvSpPr>
        <p:spPr/>
        <p:txBody>
          <a:bodyPr/>
          <a:lstStyle/>
          <a:p>
            <a:r>
              <a:rPr lang="en-US" dirty="0"/>
              <a:t>References – 2</a:t>
            </a:r>
          </a:p>
        </p:txBody>
      </p:sp>
      <p:sp>
        <p:nvSpPr>
          <p:cNvPr id="3" name="Content Placeholder 2">
            <a:extLst>
              <a:ext uri="{FF2B5EF4-FFF2-40B4-BE49-F238E27FC236}">
                <a16:creationId xmlns:a16="http://schemas.microsoft.com/office/drawing/2014/main" id="{93499ACB-B970-9C4A-B64C-805173184DBE}"/>
              </a:ext>
            </a:extLst>
          </p:cNvPr>
          <p:cNvSpPr>
            <a:spLocks noGrp="1"/>
          </p:cNvSpPr>
          <p:nvPr>
            <p:ph idx="1"/>
          </p:nvPr>
        </p:nvSpPr>
        <p:spPr>
          <a:xfrm>
            <a:off x="846509" y="1412776"/>
            <a:ext cx="10515600" cy="4968552"/>
          </a:xfrm>
        </p:spPr>
        <p:txBody>
          <a:bodyPr>
            <a:normAutofit lnSpcReduction="10000"/>
          </a:bodyPr>
          <a:lstStyle/>
          <a:p>
            <a:pPr marL="347663" indent="-347663">
              <a:buNone/>
            </a:pPr>
            <a:r>
              <a:rPr lang="en-US" dirty="0"/>
              <a:t>[5] ITU-T Recommendation G.8275.1, </a:t>
            </a:r>
            <a:r>
              <a:rPr lang="en-US" i="1" dirty="0"/>
              <a:t>Precision time protocol telecom profile for phase/time synchronization with full timing support from the net</a:t>
            </a:r>
            <a:r>
              <a:rPr lang="en-US" dirty="0"/>
              <a:t>work, Geneva, June 2016.</a:t>
            </a:r>
          </a:p>
          <a:p>
            <a:pPr marL="347663" indent="-347663">
              <a:buNone/>
            </a:pPr>
            <a:r>
              <a:rPr lang="en-US" dirty="0"/>
              <a:t>[6] ITU-T Supplement G.Suppl.sim, </a:t>
            </a:r>
            <a:r>
              <a:rPr lang="en-US" i="1" dirty="0"/>
              <a:t>Simulations of transport of time over packet networks</a:t>
            </a:r>
            <a:r>
              <a:rPr lang="en-US" dirty="0"/>
              <a:t>, Geneva, publication expected in 2018.</a:t>
            </a:r>
          </a:p>
          <a:p>
            <a:pPr marL="347663" indent="-347663">
              <a:buNone/>
            </a:pPr>
            <a:r>
              <a:rPr lang="en-US" dirty="0"/>
              <a:t>[7] ITU-T Recommendation G.8273.2, Timing characteristics of telecom boundary clocks and telecom time slave clocks, Geneva, August 2017.</a:t>
            </a:r>
          </a:p>
          <a:p>
            <a:pPr marL="288925" indent="-288925">
              <a:buNone/>
            </a:pPr>
            <a:r>
              <a:rPr lang="en-US" dirty="0"/>
              <a:t>[8] IEEE Std 1588</a:t>
            </a:r>
            <a:r>
              <a:rPr lang="en-US" baseline="30000" dirty="0"/>
              <a:t>TM</a:t>
            </a:r>
            <a:r>
              <a:rPr lang="en-US" dirty="0"/>
              <a:t> – 2008, </a:t>
            </a:r>
            <a:r>
              <a:rPr lang="en-US" i="1" dirty="0"/>
              <a:t>IEEE Standard for a Precision Clock Synchronization Protocol for Networked Measurement and Control Systems</a:t>
            </a:r>
            <a:r>
              <a:rPr lang="en-US" dirty="0"/>
              <a:t>, 24 July 2008.</a:t>
            </a:r>
          </a:p>
        </p:txBody>
      </p:sp>
    </p:spTree>
    <p:extLst>
      <p:ext uri="{BB962C8B-B14F-4D97-AF65-F5344CB8AC3E}">
        <p14:creationId xmlns:p14="http://schemas.microsoft.com/office/powerpoint/2010/main" val="1562979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29ECF-531B-3744-AFF7-379FB0E21A8C}"/>
              </a:ext>
            </a:extLst>
          </p:cNvPr>
          <p:cNvSpPr>
            <a:spLocks noGrp="1"/>
          </p:cNvSpPr>
          <p:nvPr>
            <p:ph type="ctrTitle"/>
          </p:nvPr>
        </p:nvSpPr>
        <p:spPr/>
        <p:txBody>
          <a:bodyPr/>
          <a:lstStyle/>
          <a:p>
            <a:r>
              <a:rPr lang="en-US" dirty="0">
                <a:latin typeface="Arial" panose="020B0604020202020204" pitchFamily="34" charset="0"/>
                <a:cs typeface="Arial" panose="020B0604020202020204" pitchFamily="34" charset="0"/>
              </a:rPr>
              <a:t>Backup</a:t>
            </a:r>
          </a:p>
        </p:txBody>
      </p:sp>
    </p:spTree>
    <p:extLst>
      <p:ext uri="{BB962C8B-B14F-4D97-AF65-F5344CB8AC3E}">
        <p14:creationId xmlns:p14="http://schemas.microsoft.com/office/powerpoint/2010/main" val="1422014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78C00-E820-AE49-AE2E-9F101A906F48}"/>
              </a:ext>
            </a:extLst>
          </p:cNvPr>
          <p:cNvSpPr>
            <a:spLocks noGrp="1"/>
          </p:cNvSpPr>
          <p:nvPr>
            <p:ph type="title"/>
          </p:nvPr>
        </p:nvSpPr>
        <p:spPr/>
        <p:txBody>
          <a:bodyPr/>
          <a:lstStyle/>
          <a:p>
            <a:r>
              <a:rPr lang="en-US" dirty="0"/>
              <a:t>Simulation Model</a:t>
            </a:r>
          </a:p>
        </p:txBody>
      </p:sp>
      <p:sp>
        <p:nvSpPr>
          <p:cNvPr id="3" name="Content Placeholder 2">
            <a:extLst>
              <a:ext uri="{FF2B5EF4-FFF2-40B4-BE49-F238E27FC236}">
                <a16:creationId xmlns:a16="http://schemas.microsoft.com/office/drawing/2014/main" id="{1EF01783-2F0A-054F-BB52-4E3E94CDB1BB}"/>
              </a:ext>
            </a:extLst>
          </p:cNvPr>
          <p:cNvSpPr>
            <a:spLocks noGrp="1"/>
          </p:cNvSpPr>
          <p:nvPr>
            <p:ph idx="1"/>
          </p:nvPr>
        </p:nvSpPr>
        <p:spPr>
          <a:xfrm>
            <a:off x="838200" y="1124744"/>
            <a:ext cx="10515600" cy="5343171"/>
          </a:xfrm>
        </p:spPr>
        <p:txBody>
          <a:bodyPr>
            <a:noAutofit/>
          </a:bodyPr>
          <a:lstStyle/>
          <a:p>
            <a:pPr>
              <a:lnSpc>
                <a:spcPct val="120000"/>
              </a:lnSpc>
              <a:spcBef>
                <a:spcPts val="0"/>
              </a:spcBef>
            </a:pPr>
            <a:r>
              <a:rPr lang="en-US" sz="2000" dirty="0"/>
              <a:t>Enhanced SyncE noise accumulation modeled separately from TE accumulation with PTP</a:t>
            </a:r>
          </a:p>
          <a:p>
            <a:pPr lvl="1">
              <a:lnSpc>
                <a:spcPct val="120000"/>
              </a:lnSpc>
              <a:spcBef>
                <a:spcPts val="0"/>
              </a:spcBef>
            </a:pPr>
            <a:r>
              <a:rPr lang="en-US" sz="2000" dirty="0"/>
              <a:t>SyncE noise accumulation modeled as chain of 2</a:t>
            </a:r>
            <a:r>
              <a:rPr lang="en-US" sz="2000" baseline="30000" dirty="0"/>
              <a:t>nd</a:t>
            </a:r>
            <a:r>
              <a:rPr lang="en-US" sz="2000" dirty="0"/>
              <a:t>-order PLLs</a:t>
            </a:r>
          </a:p>
          <a:p>
            <a:pPr lvl="1">
              <a:lnSpc>
                <a:spcPct val="120000"/>
              </a:lnSpc>
              <a:spcBef>
                <a:spcPts val="0"/>
              </a:spcBef>
            </a:pPr>
            <a:r>
              <a:rPr lang="en-US" sz="2000" dirty="0"/>
              <a:t>SyncE noise files saved, and used in various PTP simulations</a:t>
            </a:r>
          </a:p>
          <a:p>
            <a:pPr>
              <a:lnSpc>
                <a:spcPct val="120000"/>
              </a:lnSpc>
              <a:spcBef>
                <a:spcPts val="0"/>
              </a:spcBef>
            </a:pPr>
            <a:r>
              <a:rPr lang="en-US" sz="2000" dirty="0"/>
              <a:t>Discrete event simulation for PTP TE accumulation</a:t>
            </a:r>
          </a:p>
          <a:p>
            <a:pPr lvl="1">
              <a:lnSpc>
                <a:spcPct val="120000"/>
              </a:lnSpc>
              <a:spcBef>
                <a:spcPts val="0"/>
              </a:spcBef>
            </a:pPr>
            <a:r>
              <a:rPr lang="en-US" sz="2000" dirty="0"/>
              <a:t>Models sending and receiving of Sync, Delay_Req, and Delay_Resp messages</a:t>
            </a:r>
          </a:p>
          <a:p>
            <a:pPr lvl="1">
              <a:lnSpc>
                <a:spcPct val="120000"/>
              </a:lnSpc>
              <a:spcBef>
                <a:spcPts val="0"/>
              </a:spcBef>
            </a:pPr>
            <a:r>
              <a:rPr lang="en-US" sz="2000" dirty="0"/>
              <a:t>One-step behavior modeled, as small TE performance difference between one-step and two-step</a:t>
            </a:r>
          </a:p>
          <a:p>
            <a:pPr lvl="1">
              <a:lnSpc>
                <a:spcPct val="120000"/>
              </a:lnSpc>
              <a:spcBef>
                <a:spcPts val="0"/>
              </a:spcBef>
            </a:pPr>
            <a:r>
              <a:rPr lang="en-US" sz="2000" dirty="0"/>
              <a:t>All T-BC and T-TSC filters are updated between each pair of successive discrete events, using discrete time models for 2</a:t>
            </a:r>
            <a:r>
              <a:rPr lang="en-US" sz="2000" baseline="30000" dirty="0"/>
              <a:t>nd</a:t>
            </a:r>
            <a:r>
              <a:rPr lang="en-US" sz="2000" dirty="0"/>
              <a:t>-order PLLs</a:t>
            </a:r>
          </a:p>
          <a:p>
            <a:pPr>
              <a:lnSpc>
                <a:spcPct val="120000"/>
              </a:lnSpc>
              <a:spcBef>
                <a:spcPts val="0"/>
              </a:spcBef>
            </a:pPr>
            <a:r>
              <a:rPr lang="en-US" sz="2000" dirty="0"/>
              <a:t>Results due to random noise and timestamp granularity based on 300 independent replications of each simulation case</a:t>
            </a:r>
          </a:p>
          <a:p>
            <a:pPr>
              <a:lnSpc>
                <a:spcPct val="120000"/>
              </a:lnSpc>
              <a:spcBef>
                <a:spcPts val="0"/>
              </a:spcBef>
            </a:pPr>
            <a:r>
              <a:rPr lang="en-US" sz="2000" dirty="0"/>
              <a:t>Results for transient analyses based on single replications, because transient behavior is largely deterministic</a:t>
            </a:r>
          </a:p>
          <a:p>
            <a:pPr>
              <a:lnSpc>
                <a:spcPct val="120000"/>
              </a:lnSpc>
              <a:spcBef>
                <a:spcPts val="0"/>
              </a:spcBef>
            </a:pPr>
            <a:r>
              <a:rPr lang="en-US" sz="2000" dirty="0"/>
              <a:t>See [6] for more details on simulation model (and also descriptions and results for cases with non-enhanced clocks)</a:t>
            </a:r>
          </a:p>
        </p:txBody>
      </p:sp>
    </p:spTree>
    <p:extLst>
      <p:ext uri="{BB962C8B-B14F-4D97-AF65-F5344CB8AC3E}">
        <p14:creationId xmlns:p14="http://schemas.microsoft.com/office/powerpoint/2010/main" val="3426242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3404-ACE1-4F37-BB24-CF0C603BA7B2}"/>
              </a:ext>
            </a:extLst>
          </p:cNvPr>
          <p:cNvSpPr>
            <a:spLocks noGrp="1"/>
          </p:cNvSpPr>
          <p:nvPr>
            <p:ph type="title"/>
          </p:nvPr>
        </p:nvSpPr>
        <p:spPr>
          <a:xfrm>
            <a:off x="863001" y="85332"/>
            <a:ext cx="10515600" cy="1325563"/>
          </a:xfrm>
        </p:spPr>
        <p:txBody>
          <a:bodyPr/>
          <a:lstStyle/>
          <a:p>
            <a:r>
              <a:rPr lang="en-US" dirty="0"/>
              <a:t>Introduction</a:t>
            </a:r>
          </a:p>
        </p:txBody>
      </p:sp>
      <p:sp>
        <p:nvSpPr>
          <p:cNvPr id="3" name="Content Placeholder 2">
            <a:extLst>
              <a:ext uri="{FF2B5EF4-FFF2-40B4-BE49-F238E27FC236}">
                <a16:creationId xmlns:a16="http://schemas.microsoft.com/office/drawing/2014/main" id="{4BCA6412-73EB-4D67-947A-22260EA5E272}"/>
              </a:ext>
            </a:extLst>
          </p:cNvPr>
          <p:cNvSpPr>
            <a:spLocks noGrp="1"/>
          </p:cNvSpPr>
          <p:nvPr>
            <p:ph idx="1"/>
          </p:nvPr>
        </p:nvSpPr>
        <p:spPr>
          <a:xfrm>
            <a:off x="407368" y="1340768"/>
            <a:ext cx="11449272" cy="4351338"/>
          </a:xfrm>
        </p:spPr>
        <p:txBody>
          <a:bodyPr>
            <a:noAutofit/>
          </a:bodyPr>
          <a:lstStyle/>
          <a:p>
            <a:r>
              <a:rPr lang="en-US" sz="2000" dirty="0"/>
              <a:t>ITU-T SG 15, Q13 is developing standards to support timing requirements for 5G</a:t>
            </a:r>
          </a:p>
          <a:p>
            <a:pPr lvl="1">
              <a:spcAft>
                <a:spcPts val="600"/>
              </a:spcAft>
            </a:pPr>
            <a:r>
              <a:rPr lang="en-US" sz="2000" dirty="0"/>
              <a:t>Expected to be more stringent than current requirements for LTE-TDD</a:t>
            </a:r>
          </a:p>
          <a:p>
            <a:pPr lvl="1">
              <a:spcAft>
                <a:spcPts val="600"/>
              </a:spcAft>
            </a:pPr>
            <a:r>
              <a:rPr lang="en-US" sz="2000" dirty="0"/>
              <a:t>Standards will include requirements for enhanced SyncE and PTP clocks</a:t>
            </a:r>
          </a:p>
          <a:p>
            <a:r>
              <a:rPr lang="en-US" sz="2000" dirty="0"/>
              <a:t>The development process includes</a:t>
            </a:r>
          </a:p>
          <a:p>
            <a:pPr lvl="1">
              <a:spcAft>
                <a:spcPts val="600"/>
              </a:spcAft>
            </a:pPr>
            <a:r>
              <a:rPr lang="en-US" sz="2000" dirty="0"/>
              <a:t>Time error allocations for each source of error (budgeting)</a:t>
            </a:r>
          </a:p>
          <a:p>
            <a:pPr lvl="1">
              <a:spcAft>
                <a:spcPts val="600"/>
              </a:spcAft>
            </a:pPr>
            <a:r>
              <a:rPr lang="en-US" sz="2000" dirty="0"/>
              <a:t>Development of HRMs</a:t>
            </a:r>
          </a:p>
          <a:p>
            <a:pPr lvl="1">
              <a:lnSpc>
                <a:spcPct val="100000"/>
              </a:lnSpc>
              <a:spcAft>
                <a:spcPts val="600"/>
              </a:spcAft>
            </a:pPr>
            <a:r>
              <a:rPr lang="en-US" sz="2000" dirty="0"/>
              <a:t>Simulations for budget components that include effect of random noise, timestamp granularity, and SyncE and PTP rearrangements (transients)</a:t>
            </a:r>
          </a:p>
          <a:p>
            <a:r>
              <a:rPr lang="en-US" sz="2000" dirty="0"/>
              <a:t>This presentation describes this work, with focus on the simulation work</a:t>
            </a:r>
          </a:p>
          <a:p>
            <a:r>
              <a:rPr lang="en-US" sz="2000" dirty="0"/>
              <a:t>Caveats</a:t>
            </a:r>
          </a:p>
          <a:p>
            <a:pPr lvl="1">
              <a:spcAft>
                <a:spcPts val="600"/>
              </a:spcAft>
            </a:pPr>
            <a:r>
              <a:rPr lang="en-US" sz="2000" dirty="0"/>
              <a:t>This presentation does not reflect all conclusions at the 8 – 19 October 2018 Q13/15 meeting</a:t>
            </a:r>
          </a:p>
          <a:p>
            <a:pPr lvl="1">
              <a:lnSpc>
                <a:spcPct val="100000"/>
              </a:lnSpc>
              <a:spcAft>
                <a:spcPts val="600"/>
              </a:spcAft>
            </a:pPr>
            <a:r>
              <a:rPr lang="en-US" sz="2000" dirty="0"/>
              <a:t>There is a minimum of background material (it is assumed that this can be obtained from the references at the end of this presentation and the tutorials )</a:t>
            </a:r>
          </a:p>
        </p:txBody>
      </p:sp>
    </p:spTree>
    <p:extLst>
      <p:ext uri="{BB962C8B-B14F-4D97-AF65-F5344CB8AC3E}">
        <p14:creationId xmlns:p14="http://schemas.microsoft.com/office/powerpoint/2010/main" val="1124923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2513D-2DD7-4EA2-BFA4-84C60720FF9F}"/>
              </a:ext>
            </a:extLst>
          </p:cNvPr>
          <p:cNvSpPr>
            <a:spLocks noGrp="1"/>
          </p:cNvSpPr>
          <p:nvPr>
            <p:ph type="title"/>
          </p:nvPr>
        </p:nvSpPr>
        <p:spPr>
          <a:xfrm>
            <a:off x="838200" y="148173"/>
            <a:ext cx="11162456" cy="1120588"/>
          </a:xfrm>
        </p:spPr>
        <p:txBody>
          <a:bodyPr>
            <a:normAutofit/>
          </a:bodyPr>
          <a:lstStyle/>
          <a:p>
            <a:r>
              <a:rPr lang="en-US" dirty="0"/>
              <a:t>eHRMa Results – Random Effects</a:t>
            </a:r>
          </a:p>
        </p:txBody>
      </p:sp>
      <p:sp>
        <p:nvSpPr>
          <p:cNvPr id="3" name="Content Placeholder 2">
            <a:extLst>
              <a:ext uri="{FF2B5EF4-FFF2-40B4-BE49-F238E27FC236}">
                <a16:creationId xmlns:a16="http://schemas.microsoft.com/office/drawing/2014/main" id="{F9C6EC22-904E-453C-8A19-2EAECEAAB83A}"/>
              </a:ext>
            </a:extLst>
          </p:cNvPr>
          <p:cNvSpPr>
            <a:spLocks noGrp="1"/>
          </p:cNvSpPr>
          <p:nvPr>
            <p:ph idx="1"/>
          </p:nvPr>
        </p:nvSpPr>
        <p:spPr>
          <a:xfrm>
            <a:off x="6620997" y="3845032"/>
            <a:ext cx="4752527" cy="720080"/>
          </a:xfrm>
        </p:spPr>
        <p:txBody>
          <a:bodyPr>
            <a:normAutofit fontScale="77500" lnSpcReduction="20000"/>
          </a:bodyPr>
          <a:lstStyle/>
          <a:p>
            <a:r>
              <a:rPr lang="en-US" dirty="0"/>
              <a:t>2 ns timestamp granularity</a:t>
            </a:r>
          </a:p>
          <a:p>
            <a:r>
              <a:rPr lang="en-US" dirty="0"/>
              <a:t>0.1 Hz T-BC and T-TSC filter</a:t>
            </a:r>
          </a:p>
        </p:txBody>
      </p:sp>
      <p:pic>
        <p:nvPicPr>
          <p:cNvPr id="4" name="Picture 3">
            <a:extLst>
              <a:ext uri="{FF2B5EF4-FFF2-40B4-BE49-F238E27FC236}">
                <a16:creationId xmlns:a16="http://schemas.microsoft.com/office/drawing/2014/main" id="{5EA5AD82-3380-471C-84F2-12DD924C71E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07368" y="1380746"/>
            <a:ext cx="6192688" cy="4928573"/>
          </a:xfrm>
          <a:prstGeom prst="rect">
            <a:avLst/>
          </a:prstGeom>
          <a:noFill/>
          <a:ln>
            <a:noFill/>
          </a:ln>
        </p:spPr>
      </p:pic>
    </p:spTree>
    <p:extLst>
      <p:ext uri="{BB962C8B-B14F-4D97-AF65-F5344CB8AC3E}">
        <p14:creationId xmlns:p14="http://schemas.microsoft.com/office/powerpoint/2010/main" val="3567516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2513D-2DD7-4EA2-BFA4-84C60720FF9F}"/>
              </a:ext>
            </a:extLst>
          </p:cNvPr>
          <p:cNvSpPr>
            <a:spLocks noGrp="1"/>
          </p:cNvSpPr>
          <p:nvPr>
            <p:ph type="title"/>
          </p:nvPr>
        </p:nvSpPr>
        <p:spPr>
          <a:xfrm>
            <a:off x="838200" y="148173"/>
            <a:ext cx="11162456" cy="1120588"/>
          </a:xfrm>
        </p:spPr>
        <p:txBody>
          <a:bodyPr>
            <a:normAutofit/>
          </a:bodyPr>
          <a:lstStyle/>
          <a:p>
            <a:r>
              <a:rPr lang="en-US" dirty="0"/>
              <a:t>eHRMa Results – Random Effects</a:t>
            </a:r>
          </a:p>
        </p:txBody>
      </p:sp>
      <p:sp>
        <p:nvSpPr>
          <p:cNvPr id="3" name="Content Placeholder 2">
            <a:extLst>
              <a:ext uri="{FF2B5EF4-FFF2-40B4-BE49-F238E27FC236}">
                <a16:creationId xmlns:a16="http://schemas.microsoft.com/office/drawing/2014/main" id="{F9C6EC22-904E-453C-8A19-2EAECEAAB83A}"/>
              </a:ext>
            </a:extLst>
          </p:cNvPr>
          <p:cNvSpPr>
            <a:spLocks noGrp="1"/>
          </p:cNvSpPr>
          <p:nvPr>
            <p:ph idx="1"/>
          </p:nvPr>
        </p:nvSpPr>
        <p:spPr>
          <a:xfrm>
            <a:off x="7473465" y="4149080"/>
            <a:ext cx="4167151" cy="720080"/>
          </a:xfrm>
        </p:spPr>
        <p:txBody>
          <a:bodyPr>
            <a:normAutofit fontScale="77500" lnSpcReduction="20000"/>
          </a:bodyPr>
          <a:lstStyle/>
          <a:p>
            <a:r>
              <a:rPr lang="en-US" dirty="0"/>
              <a:t>4 ns timestamp granularity</a:t>
            </a:r>
          </a:p>
          <a:p>
            <a:r>
              <a:rPr lang="en-US" dirty="0"/>
              <a:t>0.1 Hz T-BC and T-TSC filter</a:t>
            </a:r>
          </a:p>
        </p:txBody>
      </p:sp>
      <p:pic>
        <p:nvPicPr>
          <p:cNvPr id="5" name="Picture 4">
            <a:extLst>
              <a:ext uri="{FF2B5EF4-FFF2-40B4-BE49-F238E27FC236}">
                <a16:creationId xmlns:a16="http://schemas.microsoft.com/office/drawing/2014/main" id="{05C988CB-C836-4E8F-964E-CBCEB7D99DA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1384" y="1556792"/>
            <a:ext cx="6700744" cy="4824536"/>
          </a:xfrm>
          <a:prstGeom prst="rect">
            <a:avLst/>
          </a:prstGeom>
          <a:noFill/>
          <a:ln>
            <a:noFill/>
          </a:ln>
        </p:spPr>
      </p:pic>
    </p:spTree>
    <p:extLst>
      <p:ext uri="{BB962C8B-B14F-4D97-AF65-F5344CB8AC3E}">
        <p14:creationId xmlns:p14="http://schemas.microsoft.com/office/powerpoint/2010/main" val="2497658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2513D-2DD7-4EA2-BFA4-84C60720FF9F}"/>
              </a:ext>
            </a:extLst>
          </p:cNvPr>
          <p:cNvSpPr>
            <a:spLocks noGrp="1"/>
          </p:cNvSpPr>
          <p:nvPr>
            <p:ph type="title"/>
          </p:nvPr>
        </p:nvSpPr>
        <p:spPr>
          <a:xfrm>
            <a:off x="838200" y="148173"/>
            <a:ext cx="11162456" cy="1120588"/>
          </a:xfrm>
        </p:spPr>
        <p:txBody>
          <a:bodyPr>
            <a:normAutofit/>
          </a:bodyPr>
          <a:lstStyle/>
          <a:p>
            <a:r>
              <a:rPr lang="en-US" dirty="0"/>
              <a:t>eHRMc Results – Random Effects</a:t>
            </a:r>
          </a:p>
        </p:txBody>
      </p:sp>
      <p:sp>
        <p:nvSpPr>
          <p:cNvPr id="3" name="Content Placeholder 2">
            <a:extLst>
              <a:ext uri="{FF2B5EF4-FFF2-40B4-BE49-F238E27FC236}">
                <a16:creationId xmlns:a16="http://schemas.microsoft.com/office/drawing/2014/main" id="{F9C6EC22-904E-453C-8A19-2EAECEAAB83A}"/>
              </a:ext>
            </a:extLst>
          </p:cNvPr>
          <p:cNvSpPr>
            <a:spLocks noGrp="1"/>
          </p:cNvSpPr>
          <p:nvPr>
            <p:ph idx="1"/>
          </p:nvPr>
        </p:nvSpPr>
        <p:spPr>
          <a:xfrm>
            <a:off x="7608168" y="4077072"/>
            <a:ext cx="4015474" cy="720080"/>
          </a:xfrm>
        </p:spPr>
        <p:txBody>
          <a:bodyPr>
            <a:normAutofit fontScale="77500" lnSpcReduction="20000"/>
          </a:bodyPr>
          <a:lstStyle/>
          <a:p>
            <a:r>
              <a:rPr lang="en-US" dirty="0"/>
              <a:t>2 ns timestamp granularity</a:t>
            </a:r>
          </a:p>
          <a:p>
            <a:r>
              <a:rPr lang="en-US" dirty="0"/>
              <a:t>0.1 Hz T-BC and T-TSC filter</a:t>
            </a:r>
          </a:p>
        </p:txBody>
      </p:sp>
      <p:pic>
        <p:nvPicPr>
          <p:cNvPr id="5" name="Picture 4">
            <a:extLst>
              <a:ext uri="{FF2B5EF4-FFF2-40B4-BE49-F238E27FC236}">
                <a16:creationId xmlns:a16="http://schemas.microsoft.com/office/drawing/2014/main" id="{02E59BD2-A1B1-4EE3-8E30-A88AD6BF886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07368" y="1412776"/>
            <a:ext cx="6950682" cy="5112568"/>
          </a:xfrm>
          <a:prstGeom prst="rect">
            <a:avLst/>
          </a:prstGeom>
          <a:noFill/>
          <a:ln>
            <a:noFill/>
          </a:ln>
        </p:spPr>
      </p:pic>
    </p:spTree>
    <p:extLst>
      <p:ext uri="{BB962C8B-B14F-4D97-AF65-F5344CB8AC3E}">
        <p14:creationId xmlns:p14="http://schemas.microsoft.com/office/powerpoint/2010/main" val="276739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2513D-2DD7-4EA2-BFA4-84C60720FF9F}"/>
              </a:ext>
            </a:extLst>
          </p:cNvPr>
          <p:cNvSpPr>
            <a:spLocks noGrp="1"/>
          </p:cNvSpPr>
          <p:nvPr>
            <p:ph type="title"/>
          </p:nvPr>
        </p:nvSpPr>
        <p:spPr>
          <a:xfrm>
            <a:off x="838200" y="148173"/>
            <a:ext cx="11162456" cy="1120588"/>
          </a:xfrm>
        </p:spPr>
        <p:txBody>
          <a:bodyPr>
            <a:normAutofit/>
          </a:bodyPr>
          <a:lstStyle/>
          <a:p>
            <a:r>
              <a:rPr lang="en-US" dirty="0"/>
              <a:t>eHRMc Results – Random Effects</a:t>
            </a:r>
          </a:p>
        </p:txBody>
      </p:sp>
      <p:sp>
        <p:nvSpPr>
          <p:cNvPr id="3" name="Content Placeholder 2">
            <a:extLst>
              <a:ext uri="{FF2B5EF4-FFF2-40B4-BE49-F238E27FC236}">
                <a16:creationId xmlns:a16="http://schemas.microsoft.com/office/drawing/2014/main" id="{F9C6EC22-904E-453C-8A19-2EAECEAAB83A}"/>
              </a:ext>
            </a:extLst>
          </p:cNvPr>
          <p:cNvSpPr>
            <a:spLocks noGrp="1"/>
          </p:cNvSpPr>
          <p:nvPr>
            <p:ph idx="1"/>
          </p:nvPr>
        </p:nvSpPr>
        <p:spPr>
          <a:xfrm>
            <a:off x="7473465" y="4149080"/>
            <a:ext cx="4167151" cy="720080"/>
          </a:xfrm>
        </p:spPr>
        <p:txBody>
          <a:bodyPr>
            <a:normAutofit fontScale="77500" lnSpcReduction="20000"/>
          </a:bodyPr>
          <a:lstStyle/>
          <a:p>
            <a:r>
              <a:rPr lang="en-US" dirty="0"/>
              <a:t>4 ns timestamp granularity</a:t>
            </a:r>
          </a:p>
          <a:p>
            <a:r>
              <a:rPr lang="en-US" dirty="0"/>
              <a:t>0.1 Hz T-BC and T-TSC filter</a:t>
            </a:r>
          </a:p>
        </p:txBody>
      </p:sp>
      <p:pic>
        <p:nvPicPr>
          <p:cNvPr id="6" name="Picture 5">
            <a:extLst>
              <a:ext uri="{FF2B5EF4-FFF2-40B4-BE49-F238E27FC236}">
                <a16:creationId xmlns:a16="http://schemas.microsoft.com/office/drawing/2014/main" id="{8C5F0D90-1779-4179-842F-9F7794FC60D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35359" y="1412776"/>
            <a:ext cx="7054257" cy="5184576"/>
          </a:xfrm>
          <a:prstGeom prst="rect">
            <a:avLst/>
          </a:prstGeom>
          <a:noFill/>
          <a:ln>
            <a:noFill/>
          </a:ln>
        </p:spPr>
      </p:pic>
    </p:spTree>
    <p:extLst>
      <p:ext uri="{BB962C8B-B14F-4D97-AF65-F5344CB8AC3E}">
        <p14:creationId xmlns:p14="http://schemas.microsoft.com/office/powerpoint/2010/main" val="4186622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2513D-2DD7-4EA2-BFA4-84C60720FF9F}"/>
              </a:ext>
            </a:extLst>
          </p:cNvPr>
          <p:cNvSpPr>
            <a:spLocks noGrp="1"/>
          </p:cNvSpPr>
          <p:nvPr>
            <p:ph type="title"/>
          </p:nvPr>
        </p:nvSpPr>
        <p:spPr>
          <a:xfrm>
            <a:off x="838200" y="148173"/>
            <a:ext cx="11162456" cy="1120588"/>
          </a:xfrm>
        </p:spPr>
        <p:txBody>
          <a:bodyPr>
            <a:normAutofit/>
          </a:bodyPr>
          <a:lstStyle/>
          <a:p>
            <a:r>
              <a:rPr lang="en-US" dirty="0"/>
              <a:t>eHRMa Results – Random Effects</a:t>
            </a:r>
          </a:p>
        </p:txBody>
      </p:sp>
      <p:sp>
        <p:nvSpPr>
          <p:cNvPr id="3" name="Content Placeholder 2">
            <a:extLst>
              <a:ext uri="{FF2B5EF4-FFF2-40B4-BE49-F238E27FC236}">
                <a16:creationId xmlns:a16="http://schemas.microsoft.com/office/drawing/2014/main" id="{F9C6EC22-904E-453C-8A19-2EAECEAAB83A}"/>
              </a:ext>
            </a:extLst>
          </p:cNvPr>
          <p:cNvSpPr>
            <a:spLocks noGrp="1"/>
          </p:cNvSpPr>
          <p:nvPr>
            <p:ph idx="1"/>
          </p:nvPr>
        </p:nvSpPr>
        <p:spPr>
          <a:xfrm>
            <a:off x="7789874" y="3190199"/>
            <a:ext cx="4197319" cy="720080"/>
          </a:xfrm>
        </p:spPr>
        <p:txBody>
          <a:bodyPr>
            <a:normAutofit fontScale="77500" lnSpcReduction="20000"/>
          </a:bodyPr>
          <a:lstStyle/>
          <a:p>
            <a:r>
              <a:rPr lang="en-US" dirty="0"/>
              <a:t>2 ns timestamp granularity</a:t>
            </a:r>
          </a:p>
          <a:p>
            <a:r>
              <a:rPr lang="en-US" dirty="0"/>
              <a:t>0.05 Hz T-BC and T-TSC filter</a:t>
            </a:r>
          </a:p>
        </p:txBody>
      </p:sp>
      <p:pic>
        <p:nvPicPr>
          <p:cNvPr id="5" name="Picture 4">
            <a:extLst>
              <a:ext uri="{FF2B5EF4-FFF2-40B4-BE49-F238E27FC236}">
                <a16:creationId xmlns:a16="http://schemas.microsoft.com/office/drawing/2014/main" id="{B94DCDBD-31CF-4ECF-86CA-34871C7C2C3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00232" y="1412776"/>
            <a:ext cx="6860485" cy="5040560"/>
          </a:xfrm>
          <a:prstGeom prst="rect">
            <a:avLst/>
          </a:prstGeom>
          <a:noFill/>
          <a:ln>
            <a:noFill/>
          </a:ln>
        </p:spPr>
      </p:pic>
    </p:spTree>
    <p:extLst>
      <p:ext uri="{BB962C8B-B14F-4D97-AF65-F5344CB8AC3E}">
        <p14:creationId xmlns:p14="http://schemas.microsoft.com/office/powerpoint/2010/main" val="2524462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2513D-2DD7-4EA2-BFA4-84C60720FF9F}"/>
              </a:ext>
            </a:extLst>
          </p:cNvPr>
          <p:cNvSpPr>
            <a:spLocks noGrp="1"/>
          </p:cNvSpPr>
          <p:nvPr>
            <p:ph type="title"/>
          </p:nvPr>
        </p:nvSpPr>
        <p:spPr>
          <a:xfrm>
            <a:off x="838200" y="148173"/>
            <a:ext cx="11162456" cy="1120588"/>
          </a:xfrm>
        </p:spPr>
        <p:txBody>
          <a:bodyPr>
            <a:normAutofit/>
          </a:bodyPr>
          <a:lstStyle/>
          <a:p>
            <a:r>
              <a:rPr lang="en-US" dirty="0"/>
              <a:t>eHRMa Results – Random Effects</a:t>
            </a:r>
          </a:p>
        </p:txBody>
      </p:sp>
      <p:sp>
        <p:nvSpPr>
          <p:cNvPr id="3" name="Content Placeholder 2">
            <a:extLst>
              <a:ext uri="{FF2B5EF4-FFF2-40B4-BE49-F238E27FC236}">
                <a16:creationId xmlns:a16="http://schemas.microsoft.com/office/drawing/2014/main" id="{F9C6EC22-904E-453C-8A19-2EAECEAAB83A}"/>
              </a:ext>
            </a:extLst>
          </p:cNvPr>
          <p:cNvSpPr>
            <a:spLocks noGrp="1"/>
          </p:cNvSpPr>
          <p:nvPr>
            <p:ph idx="1"/>
          </p:nvPr>
        </p:nvSpPr>
        <p:spPr>
          <a:xfrm>
            <a:off x="7624360" y="3861048"/>
            <a:ext cx="4167151" cy="720080"/>
          </a:xfrm>
        </p:spPr>
        <p:txBody>
          <a:bodyPr>
            <a:normAutofit fontScale="77500" lnSpcReduction="20000"/>
          </a:bodyPr>
          <a:lstStyle/>
          <a:p>
            <a:r>
              <a:rPr lang="en-US" dirty="0"/>
              <a:t>4 ns timestamp granularity</a:t>
            </a:r>
          </a:p>
          <a:p>
            <a:r>
              <a:rPr lang="en-US" dirty="0"/>
              <a:t>0.05 Hz T-BC and T-TSC filter</a:t>
            </a:r>
          </a:p>
        </p:txBody>
      </p:sp>
      <p:pic>
        <p:nvPicPr>
          <p:cNvPr id="6" name="Picture 5">
            <a:extLst>
              <a:ext uri="{FF2B5EF4-FFF2-40B4-BE49-F238E27FC236}">
                <a16:creationId xmlns:a16="http://schemas.microsoft.com/office/drawing/2014/main" id="{81BE1066-570F-43A6-B2EF-12F107FC08E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1384" y="1484783"/>
            <a:ext cx="7056784" cy="5184785"/>
          </a:xfrm>
          <a:prstGeom prst="rect">
            <a:avLst/>
          </a:prstGeom>
          <a:noFill/>
          <a:ln>
            <a:noFill/>
          </a:ln>
        </p:spPr>
      </p:pic>
    </p:spTree>
    <p:extLst>
      <p:ext uri="{BB962C8B-B14F-4D97-AF65-F5344CB8AC3E}">
        <p14:creationId xmlns:p14="http://schemas.microsoft.com/office/powerpoint/2010/main" val="3777558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2513D-2DD7-4EA2-BFA4-84C60720FF9F}"/>
              </a:ext>
            </a:extLst>
          </p:cNvPr>
          <p:cNvSpPr>
            <a:spLocks noGrp="1"/>
          </p:cNvSpPr>
          <p:nvPr>
            <p:ph type="title"/>
          </p:nvPr>
        </p:nvSpPr>
        <p:spPr>
          <a:xfrm>
            <a:off x="838200" y="148173"/>
            <a:ext cx="11162456" cy="1120588"/>
          </a:xfrm>
        </p:spPr>
        <p:txBody>
          <a:bodyPr>
            <a:normAutofit/>
          </a:bodyPr>
          <a:lstStyle/>
          <a:p>
            <a:r>
              <a:rPr lang="en-US" dirty="0"/>
              <a:t>eHRMa Results – Random Effects</a:t>
            </a:r>
          </a:p>
        </p:txBody>
      </p:sp>
      <p:sp>
        <p:nvSpPr>
          <p:cNvPr id="3" name="Content Placeholder 2">
            <a:extLst>
              <a:ext uri="{FF2B5EF4-FFF2-40B4-BE49-F238E27FC236}">
                <a16:creationId xmlns:a16="http://schemas.microsoft.com/office/drawing/2014/main" id="{F9C6EC22-904E-453C-8A19-2EAECEAAB83A}"/>
              </a:ext>
            </a:extLst>
          </p:cNvPr>
          <p:cNvSpPr>
            <a:spLocks noGrp="1"/>
          </p:cNvSpPr>
          <p:nvPr>
            <p:ph idx="1"/>
          </p:nvPr>
        </p:nvSpPr>
        <p:spPr>
          <a:xfrm>
            <a:off x="7624360" y="3861048"/>
            <a:ext cx="4167151" cy="720080"/>
          </a:xfrm>
        </p:spPr>
        <p:txBody>
          <a:bodyPr>
            <a:normAutofit fontScale="77500" lnSpcReduction="20000"/>
          </a:bodyPr>
          <a:lstStyle/>
          <a:p>
            <a:r>
              <a:rPr lang="en-US" dirty="0"/>
              <a:t>8 ns timestamp granularity</a:t>
            </a:r>
          </a:p>
          <a:p>
            <a:r>
              <a:rPr lang="en-US" dirty="0"/>
              <a:t>0.05 Hz T-BC and T-TSC filter</a:t>
            </a:r>
          </a:p>
        </p:txBody>
      </p:sp>
      <p:pic>
        <p:nvPicPr>
          <p:cNvPr id="5" name="Picture 4">
            <a:extLst>
              <a:ext uri="{FF2B5EF4-FFF2-40B4-BE49-F238E27FC236}">
                <a16:creationId xmlns:a16="http://schemas.microsoft.com/office/drawing/2014/main" id="{0635E249-03DA-4AE0-86D6-D5CEC80169B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81717" y="1315084"/>
            <a:ext cx="7091524" cy="5210259"/>
          </a:xfrm>
          <a:prstGeom prst="rect">
            <a:avLst/>
          </a:prstGeom>
          <a:noFill/>
          <a:ln>
            <a:noFill/>
          </a:ln>
        </p:spPr>
      </p:pic>
    </p:spTree>
    <p:extLst>
      <p:ext uri="{BB962C8B-B14F-4D97-AF65-F5344CB8AC3E}">
        <p14:creationId xmlns:p14="http://schemas.microsoft.com/office/powerpoint/2010/main" val="912687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2513D-2DD7-4EA2-BFA4-84C60720FF9F}"/>
              </a:ext>
            </a:extLst>
          </p:cNvPr>
          <p:cNvSpPr>
            <a:spLocks noGrp="1"/>
          </p:cNvSpPr>
          <p:nvPr>
            <p:ph type="title"/>
          </p:nvPr>
        </p:nvSpPr>
        <p:spPr>
          <a:xfrm>
            <a:off x="838200" y="148173"/>
            <a:ext cx="11162456" cy="1120588"/>
          </a:xfrm>
        </p:spPr>
        <p:txBody>
          <a:bodyPr>
            <a:normAutofit/>
          </a:bodyPr>
          <a:lstStyle/>
          <a:p>
            <a:r>
              <a:rPr lang="en-US" dirty="0"/>
              <a:t>eHRMc Results – Random Effects</a:t>
            </a:r>
          </a:p>
        </p:txBody>
      </p:sp>
      <p:sp>
        <p:nvSpPr>
          <p:cNvPr id="3" name="Content Placeholder 2">
            <a:extLst>
              <a:ext uri="{FF2B5EF4-FFF2-40B4-BE49-F238E27FC236}">
                <a16:creationId xmlns:a16="http://schemas.microsoft.com/office/drawing/2014/main" id="{F9C6EC22-904E-453C-8A19-2EAECEAAB83A}"/>
              </a:ext>
            </a:extLst>
          </p:cNvPr>
          <p:cNvSpPr>
            <a:spLocks noGrp="1"/>
          </p:cNvSpPr>
          <p:nvPr>
            <p:ph idx="1"/>
          </p:nvPr>
        </p:nvSpPr>
        <p:spPr>
          <a:xfrm>
            <a:off x="7608168" y="4077072"/>
            <a:ext cx="4015474" cy="720080"/>
          </a:xfrm>
        </p:spPr>
        <p:txBody>
          <a:bodyPr>
            <a:normAutofit fontScale="70000" lnSpcReduction="20000"/>
          </a:bodyPr>
          <a:lstStyle/>
          <a:p>
            <a:r>
              <a:rPr lang="en-US" dirty="0"/>
              <a:t>2 ns timestamp granularity</a:t>
            </a:r>
          </a:p>
          <a:p>
            <a:r>
              <a:rPr lang="en-US" dirty="0"/>
              <a:t>0.05 Hz T-BC and T-TSC filter</a:t>
            </a:r>
          </a:p>
        </p:txBody>
      </p:sp>
      <p:pic>
        <p:nvPicPr>
          <p:cNvPr id="6" name="Picture 5">
            <a:extLst>
              <a:ext uri="{FF2B5EF4-FFF2-40B4-BE49-F238E27FC236}">
                <a16:creationId xmlns:a16="http://schemas.microsoft.com/office/drawing/2014/main" id="{A4BF26B4-CE99-4E14-A115-DAC242F7574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27898" y="1484784"/>
            <a:ext cx="6864246" cy="5043497"/>
          </a:xfrm>
          <a:prstGeom prst="rect">
            <a:avLst/>
          </a:prstGeom>
          <a:noFill/>
          <a:ln>
            <a:noFill/>
          </a:ln>
        </p:spPr>
      </p:pic>
    </p:spTree>
    <p:extLst>
      <p:ext uri="{BB962C8B-B14F-4D97-AF65-F5344CB8AC3E}">
        <p14:creationId xmlns:p14="http://schemas.microsoft.com/office/powerpoint/2010/main" val="2564901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2513D-2DD7-4EA2-BFA4-84C60720FF9F}"/>
              </a:ext>
            </a:extLst>
          </p:cNvPr>
          <p:cNvSpPr>
            <a:spLocks noGrp="1"/>
          </p:cNvSpPr>
          <p:nvPr>
            <p:ph type="title"/>
          </p:nvPr>
        </p:nvSpPr>
        <p:spPr>
          <a:xfrm>
            <a:off x="838200" y="148173"/>
            <a:ext cx="11162456" cy="1120588"/>
          </a:xfrm>
        </p:spPr>
        <p:txBody>
          <a:bodyPr>
            <a:normAutofit/>
          </a:bodyPr>
          <a:lstStyle/>
          <a:p>
            <a:r>
              <a:rPr lang="en-US" dirty="0"/>
              <a:t>eHRMc Results – Random Effects</a:t>
            </a:r>
          </a:p>
        </p:txBody>
      </p:sp>
      <p:sp>
        <p:nvSpPr>
          <p:cNvPr id="3" name="Content Placeholder 2">
            <a:extLst>
              <a:ext uri="{FF2B5EF4-FFF2-40B4-BE49-F238E27FC236}">
                <a16:creationId xmlns:a16="http://schemas.microsoft.com/office/drawing/2014/main" id="{F9C6EC22-904E-453C-8A19-2EAECEAAB83A}"/>
              </a:ext>
            </a:extLst>
          </p:cNvPr>
          <p:cNvSpPr>
            <a:spLocks noGrp="1"/>
          </p:cNvSpPr>
          <p:nvPr>
            <p:ph idx="1"/>
          </p:nvPr>
        </p:nvSpPr>
        <p:spPr>
          <a:xfrm>
            <a:off x="7473465" y="4149080"/>
            <a:ext cx="4167151" cy="720080"/>
          </a:xfrm>
        </p:spPr>
        <p:txBody>
          <a:bodyPr>
            <a:normAutofit fontScale="77500" lnSpcReduction="20000"/>
          </a:bodyPr>
          <a:lstStyle/>
          <a:p>
            <a:r>
              <a:rPr lang="en-US" dirty="0"/>
              <a:t>4 ns timestamp granularity</a:t>
            </a:r>
          </a:p>
          <a:p>
            <a:r>
              <a:rPr lang="en-US" dirty="0"/>
              <a:t>0.05 Hz T-BC and T-TSC filter</a:t>
            </a:r>
          </a:p>
        </p:txBody>
      </p:sp>
      <p:pic>
        <p:nvPicPr>
          <p:cNvPr id="5" name="Picture 4">
            <a:extLst>
              <a:ext uri="{FF2B5EF4-FFF2-40B4-BE49-F238E27FC236}">
                <a16:creationId xmlns:a16="http://schemas.microsoft.com/office/drawing/2014/main" id="{50E92FFE-EC7E-4052-84FB-8B01E5EE631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98358" y="1484784"/>
            <a:ext cx="6849770" cy="5032941"/>
          </a:xfrm>
          <a:prstGeom prst="rect">
            <a:avLst/>
          </a:prstGeom>
          <a:noFill/>
          <a:ln>
            <a:noFill/>
          </a:ln>
        </p:spPr>
      </p:pic>
    </p:spTree>
    <p:extLst>
      <p:ext uri="{BB962C8B-B14F-4D97-AF65-F5344CB8AC3E}">
        <p14:creationId xmlns:p14="http://schemas.microsoft.com/office/powerpoint/2010/main" val="2551721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2513D-2DD7-4EA2-BFA4-84C60720FF9F}"/>
              </a:ext>
            </a:extLst>
          </p:cNvPr>
          <p:cNvSpPr>
            <a:spLocks noGrp="1"/>
          </p:cNvSpPr>
          <p:nvPr>
            <p:ph type="title"/>
          </p:nvPr>
        </p:nvSpPr>
        <p:spPr>
          <a:xfrm>
            <a:off x="838200" y="148173"/>
            <a:ext cx="11162456" cy="1120588"/>
          </a:xfrm>
        </p:spPr>
        <p:txBody>
          <a:bodyPr>
            <a:normAutofit/>
          </a:bodyPr>
          <a:lstStyle/>
          <a:p>
            <a:r>
              <a:rPr lang="en-US" dirty="0"/>
              <a:t>eHRMc Results – Random Effects</a:t>
            </a:r>
          </a:p>
        </p:txBody>
      </p:sp>
      <p:sp>
        <p:nvSpPr>
          <p:cNvPr id="3" name="Content Placeholder 2">
            <a:extLst>
              <a:ext uri="{FF2B5EF4-FFF2-40B4-BE49-F238E27FC236}">
                <a16:creationId xmlns:a16="http://schemas.microsoft.com/office/drawing/2014/main" id="{F9C6EC22-904E-453C-8A19-2EAECEAAB83A}"/>
              </a:ext>
            </a:extLst>
          </p:cNvPr>
          <p:cNvSpPr>
            <a:spLocks noGrp="1"/>
          </p:cNvSpPr>
          <p:nvPr>
            <p:ph idx="1"/>
          </p:nvPr>
        </p:nvSpPr>
        <p:spPr>
          <a:xfrm>
            <a:off x="7473465" y="4149080"/>
            <a:ext cx="4167151" cy="720080"/>
          </a:xfrm>
        </p:spPr>
        <p:txBody>
          <a:bodyPr>
            <a:normAutofit fontScale="77500" lnSpcReduction="20000"/>
          </a:bodyPr>
          <a:lstStyle/>
          <a:p>
            <a:r>
              <a:rPr lang="en-US" dirty="0"/>
              <a:t>8 ns timestamp granularity</a:t>
            </a:r>
          </a:p>
          <a:p>
            <a:r>
              <a:rPr lang="en-US" dirty="0"/>
              <a:t>0.05 Hz T-BC and T-TSC filter</a:t>
            </a:r>
          </a:p>
        </p:txBody>
      </p:sp>
      <p:pic>
        <p:nvPicPr>
          <p:cNvPr id="6" name="Picture 5">
            <a:extLst>
              <a:ext uri="{FF2B5EF4-FFF2-40B4-BE49-F238E27FC236}">
                <a16:creationId xmlns:a16="http://schemas.microsoft.com/office/drawing/2014/main" id="{B6D7DC25-9A9F-4B7E-8899-308BB44175B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07368" y="1484783"/>
            <a:ext cx="6984776" cy="5131879"/>
          </a:xfrm>
          <a:prstGeom prst="rect">
            <a:avLst/>
          </a:prstGeom>
          <a:noFill/>
          <a:ln>
            <a:noFill/>
          </a:ln>
        </p:spPr>
      </p:pic>
    </p:spTree>
    <p:extLst>
      <p:ext uri="{BB962C8B-B14F-4D97-AF65-F5344CB8AC3E}">
        <p14:creationId xmlns:p14="http://schemas.microsoft.com/office/powerpoint/2010/main" val="3775725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125A0-DB7B-4220-92EC-90774BFA8AA7}"/>
              </a:ext>
            </a:extLst>
          </p:cNvPr>
          <p:cNvSpPr>
            <a:spLocks noGrp="1"/>
          </p:cNvSpPr>
          <p:nvPr>
            <p:ph type="title"/>
          </p:nvPr>
        </p:nvSpPr>
        <p:spPr>
          <a:xfrm>
            <a:off x="838200" y="148173"/>
            <a:ext cx="10515600" cy="976572"/>
          </a:xfrm>
        </p:spPr>
        <p:txBody>
          <a:bodyPr/>
          <a:lstStyle/>
          <a:p>
            <a:r>
              <a:rPr lang="en-US" dirty="0">
                <a:latin typeface="Arial" panose="020B0604020202020204" pitchFamily="34" charset="0"/>
                <a:cs typeface="Arial" panose="020B0604020202020204" pitchFamily="34" charset="0"/>
              </a:rPr>
              <a:t>Outline</a:t>
            </a:r>
          </a:p>
        </p:txBody>
      </p:sp>
      <p:sp>
        <p:nvSpPr>
          <p:cNvPr id="3" name="Content Placeholder 2">
            <a:extLst>
              <a:ext uri="{FF2B5EF4-FFF2-40B4-BE49-F238E27FC236}">
                <a16:creationId xmlns:a16="http://schemas.microsoft.com/office/drawing/2014/main" id="{175FECA7-6CE5-44F9-89CC-710D774E2757}"/>
              </a:ext>
            </a:extLst>
          </p:cNvPr>
          <p:cNvSpPr>
            <a:spLocks noGrp="1"/>
          </p:cNvSpPr>
          <p:nvPr>
            <p:ph idx="1"/>
          </p:nvPr>
        </p:nvSpPr>
        <p:spPr>
          <a:xfrm>
            <a:off x="838200" y="1268760"/>
            <a:ext cx="10515600" cy="5112568"/>
          </a:xfrm>
        </p:spPr>
        <p:txBody>
          <a:bodyPr>
            <a:normAutofit fontScale="77500" lnSpcReduction="20000"/>
          </a:bodyPr>
          <a:lstStyle/>
          <a:p>
            <a:r>
              <a:rPr lang="en-US" sz="3400" dirty="0"/>
              <a:t>Introduction (previous slide)</a:t>
            </a:r>
          </a:p>
          <a:p>
            <a:r>
              <a:rPr lang="en-US" sz="3400" dirty="0"/>
              <a:t>End-to-end application requirements</a:t>
            </a:r>
          </a:p>
          <a:p>
            <a:r>
              <a:rPr lang="en-US" sz="3400" dirty="0"/>
              <a:t>Budgeting</a:t>
            </a:r>
          </a:p>
          <a:p>
            <a:r>
              <a:rPr lang="en-US" sz="3400" dirty="0"/>
              <a:t>Enhanced clocks</a:t>
            </a:r>
          </a:p>
          <a:p>
            <a:r>
              <a:rPr lang="en-US" sz="3400" dirty="0"/>
              <a:t>Hypothetical Reference Models (HRMs)</a:t>
            </a:r>
          </a:p>
          <a:p>
            <a:r>
              <a:rPr lang="en-US" sz="3400" dirty="0"/>
              <a:t>Assumptions needed for enhanced clocks</a:t>
            </a:r>
          </a:p>
          <a:p>
            <a:r>
              <a:rPr lang="en-US" sz="3400" dirty="0"/>
              <a:t>Simulation results</a:t>
            </a:r>
          </a:p>
          <a:p>
            <a:r>
              <a:rPr lang="en-US" sz="3400" dirty="0"/>
              <a:t>Conclusions and Future Work</a:t>
            </a:r>
          </a:p>
          <a:p>
            <a:r>
              <a:rPr lang="en-US" sz="3400" dirty="0"/>
              <a:t>References</a:t>
            </a:r>
          </a:p>
          <a:p>
            <a:r>
              <a:rPr lang="en-US" sz="3400" dirty="0"/>
              <a:t>Backup</a:t>
            </a:r>
          </a:p>
          <a:p>
            <a:pPr lvl="1"/>
            <a:r>
              <a:rPr lang="en-US" sz="3400" dirty="0"/>
              <a:t>Simulation model</a:t>
            </a:r>
          </a:p>
          <a:p>
            <a:pPr lvl="1"/>
            <a:r>
              <a:rPr lang="en-US" sz="3400" dirty="0"/>
              <a:t>Additional simulation results</a:t>
            </a:r>
          </a:p>
          <a:p>
            <a:pPr lvl="1"/>
            <a:r>
              <a:rPr lang="en-US" sz="3400" dirty="0"/>
              <a:t>Stability considerations</a:t>
            </a:r>
          </a:p>
          <a:p>
            <a:pPr lvl="1"/>
            <a:endParaRPr lang="en-US" dirty="0"/>
          </a:p>
          <a:p>
            <a:endParaRPr lang="en-US" dirty="0"/>
          </a:p>
        </p:txBody>
      </p:sp>
    </p:spTree>
    <p:extLst>
      <p:ext uri="{BB962C8B-B14F-4D97-AF65-F5344CB8AC3E}">
        <p14:creationId xmlns:p14="http://schemas.microsoft.com/office/powerpoint/2010/main" val="1000191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2513D-2DD7-4EA2-BFA4-84C60720FF9F}"/>
              </a:ext>
            </a:extLst>
          </p:cNvPr>
          <p:cNvSpPr>
            <a:spLocks noGrp="1"/>
          </p:cNvSpPr>
          <p:nvPr>
            <p:ph type="title"/>
          </p:nvPr>
        </p:nvSpPr>
        <p:spPr>
          <a:xfrm>
            <a:off x="838200" y="148173"/>
            <a:ext cx="11162456" cy="1120588"/>
          </a:xfrm>
        </p:spPr>
        <p:txBody>
          <a:bodyPr>
            <a:normAutofit/>
          </a:bodyPr>
          <a:lstStyle/>
          <a:p>
            <a:r>
              <a:rPr lang="en-US" dirty="0"/>
              <a:t>eHRMa Results – SyncE transient</a:t>
            </a:r>
          </a:p>
        </p:txBody>
      </p:sp>
      <p:sp>
        <p:nvSpPr>
          <p:cNvPr id="3" name="Content Placeholder 2">
            <a:extLst>
              <a:ext uri="{FF2B5EF4-FFF2-40B4-BE49-F238E27FC236}">
                <a16:creationId xmlns:a16="http://schemas.microsoft.com/office/drawing/2014/main" id="{F9C6EC22-904E-453C-8A19-2EAECEAAB83A}"/>
              </a:ext>
            </a:extLst>
          </p:cNvPr>
          <p:cNvSpPr>
            <a:spLocks noGrp="1"/>
          </p:cNvSpPr>
          <p:nvPr>
            <p:ph idx="1"/>
          </p:nvPr>
        </p:nvSpPr>
        <p:spPr>
          <a:xfrm>
            <a:off x="7701572" y="1988840"/>
            <a:ext cx="4167151" cy="2160240"/>
          </a:xfrm>
        </p:spPr>
        <p:txBody>
          <a:bodyPr>
            <a:normAutofit fontScale="85000" lnSpcReduction="10000"/>
          </a:bodyPr>
          <a:lstStyle/>
          <a:p>
            <a:pPr>
              <a:lnSpc>
                <a:spcPct val="120000"/>
              </a:lnSpc>
              <a:spcBef>
                <a:spcPts val="600"/>
              </a:spcBef>
            </a:pPr>
            <a:r>
              <a:rPr lang="en-US" dirty="0"/>
              <a:t>No mitigation by turning off T-BC filtering</a:t>
            </a:r>
          </a:p>
          <a:p>
            <a:pPr>
              <a:lnSpc>
                <a:spcPct val="120000"/>
              </a:lnSpc>
              <a:spcBef>
                <a:spcPts val="600"/>
              </a:spcBef>
            </a:pPr>
            <a:r>
              <a:rPr lang="en-US" dirty="0"/>
              <a:t>8 ns timestamp granularity</a:t>
            </a:r>
          </a:p>
          <a:p>
            <a:pPr>
              <a:lnSpc>
                <a:spcPct val="120000"/>
              </a:lnSpc>
              <a:spcBef>
                <a:spcPts val="600"/>
              </a:spcBef>
            </a:pPr>
            <a:r>
              <a:rPr lang="en-US" dirty="0"/>
              <a:t>No measurement filter</a:t>
            </a:r>
          </a:p>
        </p:txBody>
      </p:sp>
      <p:pic>
        <p:nvPicPr>
          <p:cNvPr id="7" name="Picture 6">
            <a:extLst>
              <a:ext uri="{FF2B5EF4-FFF2-40B4-BE49-F238E27FC236}">
                <a16:creationId xmlns:a16="http://schemas.microsoft.com/office/drawing/2014/main" id="{512FC70C-2344-48BF-8780-C22B53C610C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1384" y="1412776"/>
            <a:ext cx="7154448" cy="4968552"/>
          </a:xfrm>
          <a:prstGeom prst="rect">
            <a:avLst/>
          </a:prstGeom>
          <a:noFill/>
          <a:ln>
            <a:noFill/>
          </a:ln>
        </p:spPr>
      </p:pic>
    </p:spTree>
    <p:extLst>
      <p:ext uri="{BB962C8B-B14F-4D97-AF65-F5344CB8AC3E}">
        <p14:creationId xmlns:p14="http://schemas.microsoft.com/office/powerpoint/2010/main" val="19231298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2513D-2DD7-4EA2-BFA4-84C60720FF9F}"/>
              </a:ext>
            </a:extLst>
          </p:cNvPr>
          <p:cNvSpPr>
            <a:spLocks noGrp="1"/>
          </p:cNvSpPr>
          <p:nvPr>
            <p:ph type="title"/>
          </p:nvPr>
        </p:nvSpPr>
        <p:spPr>
          <a:xfrm>
            <a:off x="838200" y="148173"/>
            <a:ext cx="11162456" cy="1120588"/>
          </a:xfrm>
        </p:spPr>
        <p:txBody>
          <a:bodyPr>
            <a:normAutofit/>
          </a:bodyPr>
          <a:lstStyle/>
          <a:p>
            <a:r>
              <a:rPr lang="en-US" dirty="0"/>
              <a:t>eHRMa Results – SyncE transient</a:t>
            </a:r>
          </a:p>
        </p:txBody>
      </p:sp>
      <p:sp>
        <p:nvSpPr>
          <p:cNvPr id="3" name="Content Placeholder 2">
            <a:extLst>
              <a:ext uri="{FF2B5EF4-FFF2-40B4-BE49-F238E27FC236}">
                <a16:creationId xmlns:a16="http://schemas.microsoft.com/office/drawing/2014/main" id="{F9C6EC22-904E-453C-8A19-2EAECEAAB83A}"/>
              </a:ext>
            </a:extLst>
          </p:cNvPr>
          <p:cNvSpPr>
            <a:spLocks noGrp="1"/>
          </p:cNvSpPr>
          <p:nvPr>
            <p:ph idx="1"/>
          </p:nvPr>
        </p:nvSpPr>
        <p:spPr>
          <a:xfrm>
            <a:off x="7701572" y="1988840"/>
            <a:ext cx="4167151" cy="1944216"/>
          </a:xfrm>
        </p:spPr>
        <p:txBody>
          <a:bodyPr>
            <a:normAutofit fontScale="85000" lnSpcReduction="10000"/>
          </a:bodyPr>
          <a:lstStyle/>
          <a:p>
            <a:pPr>
              <a:lnSpc>
                <a:spcPct val="110000"/>
              </a:lnSpc>
              <a:spcBef>
                <a:spcPts val="600"/>
              </a:spcBef>
            </a:pPr>
            <a:r>
              <a:rPr lang="en-US" dirty="0"/>
              <a:t>No mitigation</a:t>
            </a:r>
          </a:p>
          <a:p>
            <a:pPr>
              <a:lnSpc>
                <a:spcPct val="110000"/>
              </a:lnSpc>
              <a:spcBef>
                <a:spcPts val="600"/>
              </a:spcBef>
            </a:pPr>
            <a:r>
              <a:rPr lang="en-US" dirty="0"/>
              <a:t>8 ns timestamp granularity</a:t>
            </a:r>
          </a:p>
          <a:p>
            <a:pPr>
              <a:lnSpc>
                <a:spcPct val="110000"/>
              </a:lnSpc>
              <a:spcBef>
                <a:spcPts val="600"/>
              </a:spcBef>
            </a:pPr>
            <a:r>
              <a:rPr lang="en-US" dirty="0"/>
              <a:t>0.1 Hz high-pass measurement filter</a:t>
            </a:r>
          </a:p>
        </p:txBody>
      </p:sp>
      <p:pic>
        <p:nvPicPr>
          <p:cNvPr id="5" name="Picture 4">
            <a:extLst>
              <a:ext uri="{FF2B5EF4-FFF2-40B4-BE49-F238E27FC236}">
                <a16:creationId xmlns:a16="http://schemas.microsoft.com/office/drawing/2014/main" id="{348E077D-B1B0-45DD-A69F-15ECE09CFBC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79376" y="1412776"/>
            <a:ext cx="7146974" cy="4968552"/>
          </a:xfrm>
          <a:prstGeom prst="rect">
            <a:avLst/>
          </a:prstGeom>
          <a:noFill/>
          <a:ln>
            <a:noFill/>
          </a:ln>
        </p:spPr>
      </p:pic>
    </p:spTree>
    <p:extLst>
      <p:ext uri="{BB962C8B-B14F-4D97-AF65-F5344CB8AC3E}">
        <p14:creationId xmlns:p14="http://schemas.microsoft.com/office/powerpoint/2010/main" val="677468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2513D-2DD7-4EA2-BFA4-84C60720FF9F}"/>
              </a:ext>
            </a:extLst>
          </p:cNvPr>
          <p:cNvSpPr>
            <a:spLocks noGrp="1"/>
          </p:cNvSpPr>
          <p:nvPr>
            <p:ph type="title"/>
          </p:nvPr>
        </p:nvSpPr>
        <p:spPr>
          <a:xfrm>
            <a:off x="838200" y="148173"/>
            <a:ext cx="11162456" cy="1120588"/>
          </a:xfrm>
        </p:spPr>
        <p:txBody>
          <a:bodyPr>
            <a:normAutofit/>
          </a:bodyPr>
          <a:lstStyle/>
          <a:p>
            <a:r>
              <a:rPr lang="en-US" dirty="0"/>
              <a:t>eHRMa Results – SyncE transient</a:t>
            </a:r>
          </a:p>
        </p:txBody>
      </p:sp>
      <p:sp>
        <p:nvSpPr>
          <p:cNvPr id="3" name="Content Placeholder 2">
            <a:extLst>
              <a:ext uri="{FF2B5EF4-FFF2-40B4-BE49-F238E27FC236}">
                <a16:creationId xmlns:a16="http://schemas.microsoft.com/office/drawing/2014/main" id="{F9C6EC22-904E-453C-8A19-2EAECEAAB83A}"/>
              </a:ext>
            </a:extLst>
          </p:cNvPr>
          <p:cNvSpPr>
            <a:spLocks noGrp="1"/>
          </p:cNvSpPr>
          <p:nvPr>
            <p:ph idx="1"/>
          </p:nvPr>
        </p:nvSpPr>
        <p:spPr>
          <a:xfrm>
            <a:off x="7701572" y="1988840"/>
            <a:ext cx="4167151" cy="2376264"/>
          </a:xfrm>
        </p:spPr>
        <p:txBody>
          <a:bodyPr>
            <a:normAutofit fontScale="92500" lnSpcReduction="10000"/>
          </a:bodyPr>
          <a:lstStyle/>
          <a:p>
            <a:pPr>
              <a:lnSpc>
                <a:spcPct val="110000"/>
              </a:lnSpc>
            </a:pPr>
            <a:r>
              <a:rPr lang="en-US" dirty="0"/>
              <a:t>Mitigation by turning off T-BC filtering</a:t>
            </a:r>
          </a:p>
          <a:p>
            <a:pPr>
              <a:lnSpc>
                <a:spcPct val="110000"/>
              </a:lnSpc>
            </a:pPr>
            <a:r>
              <a:rPr lang="en-US" dirty="0"/>
              <a:t>8 ns timestamp granularity</a:t>
            </a:r>
          </a:p>
          <a:p>
            <a:pPr>
              <a:lnSpc>
                <a:spcPct val="110000"/>
              </a:lnSpc>
            </a:pPr>
            <a:r>
              <a:rPr lang="en-US" dirty="0"/>
              <a:t>No measurement filter</a:t>
            </a:r>
          </a:p>
        </p:txBody>
      </p:sp>
      <p:pic>
        <p:nvPicPr>
          <p:cNvPr id="5" name="Picture 4">
            <a:extLst>
              <a:ext uri="{FF2B5EF4-FFF2-40B4-BE49-F238E27FC236}">
                <a16:creationId xmlns:a16="http://schemas.microsoft.com/office/drawing/2014/main" id="{E2349261-E073-4BD8-9EFA-A005C381741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1384" y="1412776"/>
            <a:ext cx="7011290" cy="4824536"/>
          </a:xfrm>
          <a:prstGeom prst="rect">
            <a:avLst/>
          </a:prstGeom>
          <a:noFill/>
          <a:ln>
            <a:noFill/>
          </a:ln>
        </p:spPr>
      </p:pic>
    </p:spTree>
    <p:extLst>
      <p:ext uri="{BB962C8B-B14F-4D97-AF65-F5344CB8AC3E}">
        <p14:creationId xmlns:p14="http://schemas.microsoft.com/office/powerpoint/2010/main" val="35340909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2513D-2DD7-4EA2-BFA4-84C60720FF9F}"/>
              </a:ext>
            </a:extLst>
          </p:cNvPr>
          <p:cNvSpPr>
            <a:spLocks noGrp="1"/>
          </p:cNvSpPr>
          <p:nvPr>
            <p:ph type="title"/>
          </p:nvPr>
        </p:nvSpPr>
        <p:spPr>
          <a:xfrm>
            <a:off x="838200" y="148173"/>
            <a:ext cx="11162456" cy="1120588"/>
          </a:xfrm>
        </p:spPr>
        <p:txBody>
          <a:bodyPr>
            <a:normAutofit/>
          </a:bodyPr>
          <a:lstStyle/>
          <a:p>
            <a:r>
              <a:rPr lang="en-US" dirty="0"/>
              <a:t>eHRMa Results – SyncE transient</a:t>
            </a:r>
          </a:p>
        </p:txBody>
      </p:sp>
      <p:sp>
        <p:nvSpPr>
          <p:cNvPr id="3" name="Content Placeholder 2">
            <a:extLst>
              <a:ext uri="{FF2B5EF4-FFF2-40B4-BE49-F238E27FC236}">
                <a16:creationId xmlns:a16="http://schemas.microsoft.com/office/drawing/2014/main" id="{F9C6EC22-904E-453C-8A19-2EAECEAAB83A}"/>
              </a:ext>
            </a:extLst>
          </p:cNvPr>
          <p:cNvSpPr>
            <a:spLocks noGrp="1"/>
          </p:cNvSpPr>
          <p:nvPr>
            <p:ph idx="1"/>
          </p:nvPr>
        </p:nvSpPr>
        <p:spPr>
          <a:xfrm>
            <a:off x="7701572" y="1988840"/>
            <a:ext cx="4167151" cy="2232248"/>
          </a:xfrm>
        </p:spPr>
        <p:txBody>
          <a:bodyPr>
            <a:normAutofit fontScale="85000" lnSpcReduction="10000"/>
          </a:bodyPr>
          <a:lstStyle/>
          <a:p>
            <a:pPr>
              <a:lnSpc>
                <a:spcPct val="120000"/>
              </a:lnSpc>
              <a:spcBef>
                <a:spcPts val="600"/>
              </a:spcBef>
            </a:pPr>
            <a:r>
              <a:rPr lang="en-US" dirty="0"/>
              <a:t>Mitigation by turning off T-BC filtering</a:t>
            </a:r>
          </a:p>
          <a:p>
            <a:pPr>
              <a:lnSpc>
                <a:spcPct val="120000"/>
              </a:lnSpc>
              <a:spcBef>
                <a:spcPts val="600"/>
              </a:spcBef>
            </a:pPr>
            <a:r>
              <a:rPr lang="en-US" dirty="0"/>
              <a:t>8 ns timestamp granularity</a:t>
            </a:r>
          </a:p>
          <a:p>
            <a:pPr>
              <a:lnSpc>
                <a:spcPct val="120000"/>
              </a:lnSpc>
              <a:spcBef>
                <a:spcPts val="600"/>
              </a:spcBef>
            </a:pPr>
            <a:r>
              <a:rPr lang="en-US" dirty="0"/>
              <a:t>0.1 Hz high-pass measurement filter</a:t>
            </a:r>
          </a:p>
        </p:txBody>
      </p:sp>
      <p:pic>
        <p:nvPicPr>
          <p:cNvPr id="6" name="Picture 5">
            <a:extLst>
              <a:ext uri="{FF2B5EF4-FFF2-40B4-BE49-F238E27FC236}">
                <a16:creationId xmlns:a16="http://schemas.microsoft.com/office/drawing/2014/main" id="{3CCF57AD-8058-4662-B19D-D7B29EB1830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87278" y="1412776"/>
            <a:ext cx="7325229" cy="5040560"/>
          </a:xfrm>
          <a:prstGeom prst="rect">
            <a:avLst/>
          </a:prstGeom>
          <a:noFill/>
          <a:ln>
            <a:noFill/>
          </a:ln>
        </p:spPr>
      </p:pic>
    </p:spTree>
    <p:extLst>
      <p:ext uri="{BB962C8B-B14F-4D97-AF65-F5344CB8AC3E}">
        <p14:creationId xmlns:p14="http://schemas.microsoft.com/office/powerpoint/2010/main" val="26344139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2290D-3B0D-40F8-B96A-1FD6907AC57A}"/>
              </a:ext>
            </a:extLst>
          </p:cNvPr>
          <p:cNvSpPr>
            <a:spLocks noGrp="1"/>
          </p:cNvSpPr>
          <p:nvPr>
            <p:ph type="title"/>
          </p:nvPr>
        </p:nvSpPr>
        <p:spPr/>
        <p:txBody>
          <a:bodyPr/>
          <a:lstStyle/>
          <a:p>
            <a:r>
              <a:rPr lang="en-US" dirty="0"/>
              <a:t>Stability Consideration with Mitigation – 1</a:t>
            </a:r>
          </a:p>
        </p:txBody>
      </p:sp>
      <p:sp>
        <p:nvSpPr>
          <p:cNvPr id="3" name="Content Placeholder 2">
            <a:extLst>
              <a:ext uri="{FF2B5EF4-FFF2-40B4-BE49-F238E27FC236}">
                <a16:creationId xmlns:a16="http://schemas.microsoft.com/office/drawing/2014/main" id="{0B3DABB9-418E-48BE-8863-AC933F65A753}"/>
              </a:ext>
            </a:extLst>
          </p:cNvPr>
          <p:cNvSpPr>
            <a:spLocks noGrp="1"/>
          </p:cNvSpPr>
          <p:nvPr>
            <p:ph idx="1"/>
          </p:nvPr>
        </p:nvSpPr>
        <p:spPr>
          <a:xfrm>
            <a:off x="3935760" y="1280633"/>
            <a:ext cx="7418040" cy="5244709"/>
          </a:xfrm>
        </p:spPr>
        <p:txBody>
          <a:bodyPr>
            <a:normAutofit fontScale="85000" lnSpcReduction="20000"/>
          </a:bodyPr>
          <a:lstStyle/>
          <a:p>
            <a:pPr>
              <a:lnSpc>
                <a:spcPct val="110000"/>
              </a:lnSpc>
              <a:spcAft>
                <a:spcPts val="300"/>
              </a:spcAft>
            </a:pPr>
            <a:r>
              <a:rPr lang="en-US" dirty="0"/>
              <a:t>&lt;meanPathDelay&gt; and &lt;offsetFromMaster&gt; given by</a:t>
            </a:r>
          </a:p>
          <a:p>
            <a:pPr marL="914400" lvl="1" indent="-457200">
              <a:lnSpc>
                <a:spcPct val="110000"/>
              </a:lnSpc>
              <a:spcAft>
                <a:spcPts val="300"/>
              </a:spcAft>
              <a:buFont typeface="+mj-lt"/>
              <a:buAutoNum type="alphaLcParenR"/>
            </a:pPr>
            <a:r>
              <a:rPr lang="en-US" dirty="0"/>
              <a:t>&lt;meanPathDelay&gt; = [(T4 – T1) – (T3 – T2)]/2</a:t>
            </a:r>
          </a:p>
          <a:p>
            <a:pPr marL="914400" lvl="1" indent="-457200">
              <a:lnSpc>
                <a:spcPct val="110000"/>
              </a:lnSpc>
              <a:spcAft>
                <a:spcPts val="300"/>
              </a:spcAft>
              <a:buFont typeface="+mj-lt"/>
              <a:buAutoNum type="alphaLcParenR"/>
            </a:pPr>
            <a:r>
              <a:rPr lang="en-US" dirty="0"/>
              <a:t>&lt;offsetFromMaster&gt; = [Time on Slave (before time update) – [Time on Master]</a:t>
            </a:r>
          </a:p>
          <a:p>
            <a:pPr>
              <a:lnSpc>
                <a:spcPct val="110000"/>
              </a:lnSpc>
              <a:spcAft>
                <a:spcPts val="300"/>
              </a:spcAft>
            </a:pPr>
            <a:r>
              <a:rPr lang="en-US" dirty="0"/>
              <a:t>Then</a:t>
            </a:r>
          </a:p>
          <a:p>
            <a:pPr lvl="1">
              <a:lnSpc>
                <a:spcPct val="110000"/>
              </a:lnSpc>
              <a:spcAft>
                <a:spcPts val="300"/>
              </a:spcAft>
            </a:pPr>
            <a:r>
              <a:rPr lang="en-US" dirty="0"/>
              <a:t>&lt;offsetFromMaster&gt; = [Time on Slave] – [T1 + &lt;meanPathDelay&gt;] = [(T2 –T1) – (T4 – T3)]/2</a:t>
            </a:r>
          </a:p>
          <a:p>
            <a:pPr>
              <a:lnSpc>
                <a:spcPct val="110000"/>
              </a:lnSpc>
              <a:spcAft>
                <a:spcPts val="300"/>
              </a:spcAft>
            </a:pPr>
            <a:r>
              <a:rPr lang="en-US" dirty="0"/>
              <a:t>IEEE Std 1588 – 2008 specifies a) and b) above, but does not specify the computational details beyond that</a:t>
            </a:r>
          </a:p>
          <a:p>
            <a:pPr>
              <a:lnSpc>
                <a:spcPct val="110000"/>
              </a:lnSpc>
              <a:spcAft>
                <a:spcPts val="300"/>
              </a:spcAft>
            </a:pPr>
            <a:r>
              <a:rPr lang="en-US" dirty="0"/>
              <a:t>The computation must be organized such that the resulting algorithm is stable</a:t>
            </a:r>
          </a:p>
        </p:txBody>
      </p:sp>
      <p:sp>
        <p:nvSpPr>
          <p:cNvPr id="4" name="Rectangle 2">
            <a:extLst>
              <a:ext uri="{FF2B5EF4-FFF2-40B4-BE49-F238E27FC236}">
                <a16:creationId xmlns:a16="http://schemas.microsoft.com/office/drawing/2014/main" id="{1FC2261C-C16D-450F-8091-EE9781ADCE8D}"/>
              </a:ext>
            </a:extLst>
          </p:cNvPr>
          <p:cNvSpPr>
            <a:spLocks noChangeArrowheads="1"/>
          </p:cNvSpPr>
          <p:nvPr/>
        </p:nvSpPr>
        <p:spPr bwMode="auto">
          <a:xfrm>
            <a:off x="335359" y="1628799"/>
            <a:ext cx="934308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5" name="Object 4">
            <a:extLst>
              <a:ext uri="{FF2B5EF4-FFF2-40B4-BE49-F238E27FC236}">
                <a16:creationId xmlns:a16="http://schemas.microsoft.com/office/drawing/2014/main" id="{DC142027-42AC-4870-B9F0-11F29A3DCAD0}"/>
              </a:ext>
            </a:extLst>
          </p:cNvPr>
          <p:cNvGraphicFramePr>
            <a:graphicFrameLocks noChangeAspect="1"/>
          </p:cNvGraphicFramePr>
          <p:nvPr>
            <p:extLst>
              <p:ext uri="{D42A27DB-BD31-4B8C-83A1-F6EECF244321}">
                <p14:modId xmlns:p14="http://schemas.microsoft.com/office/powerpoint/2010/main" val="3955390756"/>
              </p:ext>
            </p:extLst>
          </p:nvPr>
        </p:nvGraphicFramePr>
        <p:xfrm>
          <a:off x="335360" y="1628800"/>
          <a:ext cx="3054138" cy="4464496"/>
        </p:xfrm>
        <a:graphic>
          <a:graphicData uri="http://schemas.openxmlformats.org/presentationml/2006/ole">
            <mc:AlternateContent xmlns:mc="http://schemas.openxmlformats.org/markup-compatibility/2006">
              <mc:Choice xmlns:v="urn:schemas-microsoft-com:vml" Requires="v">
                <p:oleObj spid="_x0000_s1059" name="Visio" r:id="rId3" imgW="3947067" imgH="5768368" progId="Visio.Drawing.15">
                  <p:embed/>
                </p:oleObj>
              </mc:Choice>
              <mc:Fallback>
                <p:oleObj name="Visio" r:id="rId3" imgW="3947067" imgH="5768368"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360" y="1628800"/>
                        <a:ext cx="3054138" cy="4464496"/>
                      </a:xfrm>
                      <a:prstGeom prst="rect">
                        <a:avLst/>
                      </a:prstGeom>
                      <a:noFill/>
                    </p:spPr>
                  </p:pic>
                </p:oleObj>
              </mc:Fallback>
            </mc:AlternateContent>
          </a:graphicData>
        </a:graphic>
      </p:graphicFrame>
    </p:spTree>
    <p:extLst>
      <p:ext uri="{BB962C8B-B14F-4D97-AF65-F5344CB8AC3E}">
        <p14:creationId xmlns:p14="http://schemas.microsoft.com/office/powerpoint/2010/main" val="1152052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2290D-3B0D-40F8-B96A-1FD6907AC57A}"/>
              </a:ext>
            </a:extLst>
          </p:cNvPr>
          <p:cNvSpPr>
            <a:spLocks noGrp="1"/>
          </p:cNvSpPr>
          <p:nvPr>
            <p:ph type="title"/>
          </p:nvPr>
        </p:nvSpPr>
        <p:spPr/>
        <p:txBody>
          <a:bodyPr/>
          <a:lstStyle/>
          <a:p>
            <a:r>
              <a:rPr lang="en-US" dirty="0"/>
              <a:t>Stability Consideration with Mitigation – 2</a:t>
            </a:r>
          </a:p>
        </p:txBody>
      </p:sp>
      <p:sp>
        <p:nvSpPr>
          <p:cNvPr id="3" name="Content Placeholder 2">
            <a:extLst>
              <a:ext uri="{FF2B5EF4-FFF2-40B4-BE49-F238E27FC236}">
                <a16:creationId xmlns:a16="http://schemas.microsoft.com/office/drawing/2014/main" id="{0B3DABB9-418E-48BE-8863-AC933F65A753}"/>
              </a:ext>
            </a:extLst>
          </p:cNvPr>
          <p:cNvSpPr>
            <a:spLocks noGrp="1"/>
          </p:cNvSpPr>
          <p:nvPr>
            <p:ph idx="1"/>
          </p:nvPr>
        </p:nvSpPr>
        <p:spPr>
          <a:xfrm>
            <a:off x="3970039" y="1291783"/>
            <a:ext cx="7418040" cy="4896545"/>
          </a:xfrm>
        </p:spPr>
        <p:txBody>
          <a:bodyPr>
            <a:normAutofit fontScale="70000" lnSpcReduction="20000"/>
          </a:bodyPr>
          <a:lstStyle/>
          <a:p>
            <a:pPr>
              <a:lnSpc>
                <a:spcPct val="120000"/>
              </a:lnSpc>
              <a:spcAft>
                <a:spcPts val="300"/>
              </a:spcAft>
            </a:pPr>
            <a:r>
              <a:rPr lang="en-US" dirty="0"/>
              <a:t>Case 1</a:t>
            </a:r>
          </a:p>
          <a:p>
            <a:pPr lvl="1">
              <a:lnSpc>
                <a:spcPct val="120000"/>
              </a:lnSpc>
              <a:spcAft>
                <a:spcPts val="300"/>
              </a:spcAft>
            </a:pPr>
            <a:r>
              <a:rPr lang="en-US" dirty="0"/>
              <a:t>Slave computes &lt;meanPathDelay&gt; after receiving Delay_Resp from master</a:t>
            </a:r>
          </a:p>
          <a:p>
            <a:pPr lvl="1">
              <a:lnSpc>
                <a:spcPct val="120000"/>
              </a:lnSpc>
              <a:spcAft>
                <a:spcPts val="300"/>
              </a:spcAft>
            </a:pPr>
            <a:r>
              <a:rPr lang="en-US" dirty="0"/>
              <a:t>Slave computes &lt;offsetFromMaster&gt; after receiving Sync (and Follow_Up if two-step) from master, using most recently computed &lt;meanPathDelay&gt;</a:t>
            </a:r>
          </a:p>
          <a:p>
            <a:pPr lvl="1">
              <a:lnSpc>
                <a:spcPct val="120000"/>
              </a:lnSpc>
              <a:spcAft>
                <a:spcPts val="300"/>
              </a:spcAft>
            </a:pPr>
            <a:r>
              <a:rPr lang="en-US" dirty="0"/>
              <a:t>In this case</a:t>
            </a:r>
          </a:p>
          <a:p>
            <a:pPr lvl="2">
              <a:lnSpc>
                <a:spcPct val="120000"/>
              </a:lnSpc>
              <a:spcAft>
                <a:spcPts val="300"/>
              </a:spcAft>
            </a:pPr>
            <a:r>
              <a:rPr lang="en-US" dirty="0"/>
              <a:t>&lt;meanPathDelay&gt;(n) = [(T4(n) – T1(n)) – (T3(n) – T2(n-1))]/2</a:t>
            </a:r>
          </a:p>
          <a:p>
            <a:pPr lvl="2">
              <a:lnSpc>
                <a:spcPct val="120000"/>
              </a:lnSpc>
              <a:spcAft>
                <a:spcPts val="300"/>
              </a:spcAft>
            </a:pPr>
            <a:r>
              <a:rPr lang="en-US" dirty="0"/>
              <a:t>&lt;offsetFromMaster&gt;(n+1) = [Time on Slave](n+1) – [T1(n+1) + &lt;meanPathDelay&gt;(n)</a:t>
            </a:r>
          </a:p>
          <a:p>
            <a:pPr lvl="1">
              <a:lnSpc>
                <a:spcPct val="120000"/>
              </a:lnSpc>
              <a:spcAft>
                <a:spcPts val="300"/>
              </a:spcAft>
            </a:pPr>
            <a:r>
              <a:rPr lang="en-US" dirty="0"/>
              <a:t>In &lt;meanPathDelay&gt;(n), the term T3(n) – T2(n-1) can include the effect of a time update at the Slave between these two times</a:t>
            </a:r>
          </a:p>
          <a:p>
            <a:pPr lvl="2">
              <a:lnSpc>
                <a:spcPct val="120000"/>
              </a:lnSpc>
              <a:spcAft>
                <a:spcPts val="300"/>
              </a:spcAft>
            </a:pPr>
            <a:r>
              <a:rPr lang="en-US" dirty="0"/>
              <a:t>If the T-BC filter is turned off (or if there is no filtering), this can become unstable</a:t>
            </a:r>
          </a:p>
          <a:p>
            <a:pPr lvl="1">
              <a:lnSpc>
                <a:spcPct val="120000"/>
              </a:lnSpc>
              <a:spcAft>
                <a:spcPts val="300"/>
              </a:spcAft>
            </a:pPr>
            <a:r>
              <a:rPr lang="en-US" dirty="0"/>
              <a:t>Instead, the Case 2 computation on the next slide should be used</a:t>
            </a:r>
          </a:p>
        </p:txBody>
      </p:sp>
      <p:sp>
        <p:nvSpPr>
          <p:cNvPr id="4" name="Rectangle 2">
            <a:extLst>
              <a:ext uri="{FF2B5EF4-FFF2-40B4-BE49-F238E27FC236}">
                <a16:creationId xmlns:a16="http://schemas.microsoft.com/office/drawing/2014/main" id="{1FC2261C-C16D-450F-8091-EE9781ADCE8D}"/>
              </a:ext>
            </a:extLst>
          </p:cNvPr>
          <p:cNvSpPr>
            <a:spLocks noChangeArrowheads="1"/>
          </p:cNvSpPr>
          <p:nvPr/>
        </p:nvSpPr>
        <p:spPr bwMode="auto">
          <a:xfrm>
            <a:off x="335359" y="1628799"/>
            <a:ext cx="934308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6" name="Rectangle 2">
            <a:extLst>
              <a:ext uri="{FF2B5EF4-FFF2-40B4-BE49-F238E27FC236}">
                <a16:creationId xmlns:a16="http://schemas.microsoft.com/office/drawing/2014/main" id="{567EFAF7-7427-45BA-87FD-30BC746DE5CA}"/>
              </a:ext>
            </a:extLst>
          </p:cNvPr>
          <p:cNvSpPr>
            <a:spLocks noChangeArrowheads="1"/>
          </p:cNvSpPr>
          <p:nvPr/>
        </p:nvSpPr>
        <p:spPr bwMode="auto">
          <a:xfrm>
            <a:off x="4344844" y="1268760"/>
            <a:ext cx="666843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7" name="Object 6">
            <a:extLst>
              <a:ext uri="{FF2B5EF4-FFF2-40B4-BE49-F238E27FC236}">
                <a16:creationId xmlns:a16="http://schemas.microsoft.com/office/drawing/2014/main" id="{5AE06163-DF11-4865-BD29-C77EA1E427F3}"/>
              </a:ext>
            </a:extLst>
          </p:cNvPr>
          <p:cNvGraphicFramePr>
            <a:graphicFrameLocks noChangeAspect="1"/>
          </p:cNvGraphicFramePr>
          <p:nvPr>
            <p:extLst>
              <p:ext uri="{D42A27DB-BD31-4B8C-83A1-F6EECF244321}">
                <p14:modId xmlns:p14="http://schemas.microsoft.com/office/powerpoint/2010/main" val="3659444637"/>
              </p:ext>
            </p:extLst>
          </p:nvPr>
        </p:nvGraphicFramePr>
        <p:xfrm>
          <a:off x="345186" y="1268761"/>
          <a:ext cx="3014509" cy="5361180"/>
        </p:xfrm>
        <a:graphic>
          <a:graphicData uri="http://schemas.openxmlformats.org/presentationml/2006/ole">
            <mc:AlternateContent xmlns:mc="http://schemas.openxmlformats.org/markup-compatibility/2006">
              <mc:Choice xmlns:v="urn:schemas-microsoft-com:vml" Requires="v">
                <p:oleObj spid="_x0000_s2077" name="Visio" r:id="rId3" imgW="5174037" imgH="9197201" progId="Visio.Drawing.15">
                  <p:embed/>
                </p:oleObj>
              </mc:Choice>
              <mc:Fallback>
                <p:oleObj name="Visio" r:id="rId3" imgW="5174037" imgH="9197201"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186" y="1268761"/>
                        <a:ext cx="3014509" cy="5361180"/>
                      </a:xfrm>
                      <a:prstGeom prst="rect">
                        <a:avLst/>
                      </a:prstGeom>
                      <a:noFill/>
                    </p:spPr>
                  </p:pic>
                </p:oleObj>
              </mc:Fallback>
            </mc:AlternateContent>
          </a:graphicData>
        </a:graphic>
      </p:graphicFrame>
    </p:spTree>
    <p:extLst>
      <p:ext uri="{BB962C8B-B14F-4D97-AF65-F5344CB8AC3E}">
        <p14:creationId xmlns:p14="http://schemas.microsoft.com/office/powerpoint/2010/main" val="13723884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2290D-3B0D-40F8-B96A-1FD6907AC57A}"/>
              </a:ext>
            </a:extLst>
          </p:cNvPr>
          <p:cNvSpPr>
            <a:spLocks noGrp="1"/>
          </p:cNvSpPr>
          <p:nvPr>
            <p:ph type="title"/>
          </p:nvPr>
        </p:nvSpPr>
        <p:spPr/>
        <p:txBody>
          <a:bodyPr/>
          <a:lstStyle/>
          <a:p>
            <a:r>
              <a:rPr lang="en-US" dirty="0"/>
              <a:t>Stability Consideration with Mitigation – 3</a:t>
            </a:r>
          </a:p>
        </p:txBody>
      </p:sp>
      <p:sp>
        <p:nvSpPr>
          <p:cNvPr id="3" name="Content Placeholder 2">
            <a:extLst>
              <a:ext uri="{FF2B5EF4-FFF2-40B4-BE49-F238E27FC236}">
                <a16:creationId xmlns:a16="http://schemas.microsoft.com/office/drawing/2014/main" id="{0B3DABB9-418E-48BE-8863-AC933F65A753}"/>
              </a:ext>
            </a:extLst>
          </p:cNvPr>
          <p:cNvSpPr>
            <a:spLocks noGrp="1"/>
          </p:cNvSpPr>
          <p:nvPr>
            <p:ph idx="1"/>
          </p:nvPr>
        </p:nvSpPr>
        <p:spPr>
          <a:xfrm>
            <a:off x="3935760" y="1291783"/>
            <a:ext cx="7418040" cy="5418042"/>
          </a:xfrm>
        </p:spPr>
        <p:txBody>
          <a:bodyPr>
            <a:normAutofit fontScale="85000" lnSpcReduction="10000"/>
          </a:bodyPr>
          <a:lstStyle/>
          <a:p>
            <a:pPr>
              <a:lnSpc>
                <a:spcPct val="110000"/>
              </a:lnSpc>
              <a:spcAft>
                <a:spcPts val="300"/>
              </a:spcAft>
            </a:pPr>
            <a:r>
              <a:rPr lang="en-US" dirty="0"/>
              <a:t>Case 2</a:t>
            </a:r>
          </a:p>
          <a:p>
            <a:pPr lvl="1">
              <a:lnSpc>
                <a:spcPct val="110000"/>
              </a:lnSpc>
              <a:spcAft>
                <a:spcPts val="300"/>
              </a:spcAft>
            </a:pPr>
            <a:r>
              <a:rPr lang="en-US" dirty="0"/>
              <a:t>Figure is repeated from previous slide for convenience</a:t>
            </a:r>
          </a:p>
          <a:p>
            <a:pPr lvl="1">
              <a:lnSpc>
                <a:spcPct val="110000"/>
              </a:lnSpc>
              <a:spcAft>
                <a:spcPts val="300"/>
              </a:spcAft>
            </a:pPr>
            <a:r>
              <a:rPr lang="en-US" dirty="0"/>
              <a:t>Slave computes &lt;meanPathDelay&gt; after receiving Delay_Resp from master</a:t>
            </a:r>
          </a:p>
          <a:p>
            <a:pPr lvl="1">
              <a:lnSpc>
                <a:spcPct val="110000"/>
              </a:lnSpc>
              <a:spcAft>
                <a:spcPts val="300"/>
              </a:spcAft>
            </a:pPr>
            <a:r>
              <a:rPr lang="en-US" dirty="0"/>
              <a:t>However, now slave computes &lt;offsetFromMaster&gt; after receiving Delay_Resp</a:t>
            </a:r>
          </a:p>
          <a:p>
            <a:pPr lvl="1">
              <a:lnSpc>
                <a:spcPct val="110000"/>
              </a:lnSpc>
              <a:spcAft>
                <a:spcPts val="300"/>
              </a:spcAft>
            </a:pPr>
            <a:r>
              <a:rPr lang="en-US" dirty="0"/>
              <a:t>In this case</a:t>
            </a:r>
          </a:p>
          <a:p>
            <a:pPr lvl="2">
              <a:lnSpc>
                <a:spcPct val="110000"/>
              </a:lnSpc>
              <a:spcAft>
                <a:spcPts val="300"/>
              </a:spcAft>
            </a:pPr>
            <a:r>
              <a:rPr lang="en-US" dirty="0"/>
              <a:t>&lt;meanPathDelay&gt;(n) = [(T4(n) – T1(n)) – (T3(n) – T2(n))]/2</a:t>
            </a:r>
          </a:p>
          <a:p>
            <a:pPr lvl="2">
              <a:lnSpc>
                <a:spcPct val="110000"/>
              </a:lnSpc>
              <a:spcAft>
                <a:spcPts val="300"/>
              </a:spcAft>
            </a:pPr>
            <a:r>
              <a:rPr lang="en-US" dirty="0"/>
              <a:t>&lt;offsetFromMaster&gt;(n+1) = [Time on Slave](n+1) – [T1(n+1) + &lt;meanPathDelay&gt;(n)</a:t>
            </a:r>
          </a:p>
          <a:p>
            <a:pPr lvl="1">
              <a:lnSpc>
                <a:spcPct val="110000"/>
              </a:lnSpc>
              <a:spcAft>
                <a:spcPts val="300"/>
              </a:spcAft>
            </a:pPr>
            <a:r>
              <a:rPr lang="en-US" dirty="0"/>
              <a:t>Now in &lt;meanPathDelay&gt;(n), the term T3(n) – T2(n) does not include the effect of a time update at the Slave</a:t>
            </a:r>
          </a:p>
          <a:p>
            <a:pPr lvl="2">
              <a:lnSpc>
                <a:spcPct val="110000"/>
              </a:lnSpc>
              <a:spcAft>
                <a:spcPts val="300"/>
              </a:spcAft>
            </a:pPr>
            <a:r>
              <a:rPr lang="en-US" dirty="0"/>
              <a:t>The resulting algorithm is stable, even if the T-BC filter is turned off</a:t>
            </a:r>
          </a:p>
        </p:txBody>
      </p:sp>
      <p:sp>
        <p:nvSpPr>
          <p:cNvPr id="4" name="Rectangle 2">
            <a:extLst>
              <a:ext uri="{FF2B5EF4-FFF2-40B4-BE49-F238E27FC236}">
                <a16:creationId xmlns:a16="http://schemas.microsoft.com/office/drawing/2014/main" id="{1FC2261C-C16D-450F-8091-EE9781ADCE8D}"/>
              </a:ext>
            </a:extLst>
          </p:cNvPr>
          <p:cNvSpPr>
            <a:spLocks noChangeArrowheads="1"/>
          </p:cNvSpPr>
          <p:nvPr/>
        </p:nvSpPr>
        <p:spPr bwMode="auto">
          <a:xfrm>
            <a:off x="335359" y="1628799"/>
            <a:ext cx="934308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6" name="Rectangle 2">
            <a:extLst>
              <a:ext uri="{FF2B5EF4-FFF2-40B4-BE49-F238E27FC236}">
                <a16:creationId xmlns:a16="http://schemas.microsoft.com/office/drawing/2014/main" id="{567EFAF7-7427-45BA-87FD-30BC746DE5CA}"/>
              </a:ext>
            </a:extLst>
          </p:cNvPr>
          <p:cNvSpPr>
            <a:spLocks noChangeArrowheads="1"/>
          </p:cNvSpPr>
          <p:nvPr/>
        </p:nvSpPr>
        <p:spPr bwMode="auto">
          <a:xfrm>
            <a:off x="4344844" y="1268760"/>
            <a:ext cx="666843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7" name="Object 6">
            <a:extLst>
              <a:ext uri="{FF2B5EF4-FFF2-40B4-BE49-F238E27FC236}">
                <a16:creationId xmlns:a16="http://schemas.microsoft.com/office/drawing/2014/main" id="{5AE06163-DF11-4865-BD29-C77EA1E427F3}"/>
              </a:ext>
            </a:extLst>
          </p:cNvPr>
          <p:cNvGraphicFramePr>
            <a:graphicFrameLocks noChangeAspect="1"/>
          </p:cNvGraphicFramePr>
          <p:nvPr/>
        </p:nvGraphicFramePr>
        <p:xfrm>
          <a:off x="345186" y="1268761"/>
          <a:ext cx="3014509" cy="5361180"/>
        </p:xfrm>
        <a:graphic>
          <a:graphicData uri="http://schemas.openxmlformats.org/presentationml/2006/ole">
            <mc:AlternateContent xmlns:mc="http://schemas.openxmlformats.org/markup-compatibility/2006">
              <mc:Choice xmlns:v="urn:schemas-microsoft-com:vml" Requires="v">
                <p:oleObj spid="_x0000_s3099" name="Visio" r:id="rId3" imgW="5174037" imgH="9197201" progId="Visio.Drawing.15">
                  <p:embed/>
                </p:oleObj>
              </mc:Choice>
              <mc:Fallback>
                <p:oleObj name="Visio" r:id="rId3" imgW="5174037" imgH="9197201" progId="Visio.Drawing.15">
                  <p:embed/>
                  <p:pic>
                    <p:nvPicPr>
                      <p:cNvPr id="7" name="Object 6">
                        <a:extLst>
                          <a:ext uri="{FF2B5EF4-FFF2-40B4-BE49-F238E27FC236}">
                            <a16:creationId xmlns:a16="http://schemas.microsoft.com/office/drawing/2014/main" id="{5AE06163-DF11-4865-BD29-C77EA1E427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186" y="1268761"/>
                        <a:ext cx="3014509" cy="5361180"/>
                      </a:xfrm>
                      <a:prstGeom prst="rect">
                        <a:avLst/>
                      </a:prstGeom>
                      <a:noFill/>
                    </p:spPr>
                  </p:pic>
                </p:oleObj>
              </mc:Fallback>
            </mc:AlternateContent>
          </a:graphicData>
        </a:graphic>
      </p:graphicFrame>
    </p:spTree>
    <p:extLst>
      <p:ext uri="{BB962C8B-B14F-4D97-AF65-F5344CB8AC3E}">
        <p14:creationId xmlns:p14="http://schemas.microsoft.com/office/powerpoint/2010/main" val="1510352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AF4DD-DD51-C643-956A-9B02AE968499}"/>
              </a:ext>
            </a:extLst>
          </p:cNvPr>
          <p:cNvSpPr>
            <a:spLocks noGrp="1"/>
          </p:cNvSpPr>
          <p:nvPr>
            <p:ph type="title"/>
          </p:nvPr>
        </p:nvSpPr>
        <p:spPr>
          <a:xfrm>
            <a:off x="838200" y="148173"/>
            <a:ext cx="10515600" cy="976572"/>
          </a:xfrm>
        </p:spPr>
        <p:txBody>
          <a:bodyPr/>
          <a:lstStyle/>
          <a:p>
            <a:r>
              <a:rPr lang="en-US" dirty="0"/>
              <a:t>End-to-End Requirements</a:t>
            </a:r>
          </a:p>
        </p:txBody>
      </p:sp>
      <p:sp>
        <p:nvSpPr>
          <p:cNvPr id="3" name="Content Placeholder 2">
            <a:extLst>
              <a:ext uri="{FF2B5EF4-FFF2-40B4-BE49-F238E27FC236}">
                <a16:creationId xmlns:a16="http://schemas.microsoft.com/office/drawing/2014/main" id="{9E52BF90-6950-774A-AA37-1CAD3E4E3C1A}"/>
              </a:ext>
            </a:extLst>
          </p:cNvPr>
          <p:cNvSpPr>
            <a:spLocks noGrp="1"/>
          </p:cNvSpPr>
          <p:nvPr>
            <p:ph idx="1"/>
          </p:nvPr>
        </p:nvSpPr>
        <p:spPr>
          <a:xfrm>
            <a:off x="838200" y="1340768"/>
            <a:ext cx="10515600" cy="4351338"/>
          </a:xfrm>
        </p:spPr>
        <p:txBody>
          <a:bodyPr>
            <a:normAutofit lnSpcReduction="10000"/>
          </a:bodyPr>
          <a:lstStyle/>
          <a:p>
            <a:r>
              <a:rPr lang="en-US" dirty="0"/>
              <a:t>Existing requirement for LTE-TDD</a:t>
            </a:r>
          </a:p>
          <a:p>
            <a:pPr lvl="1"/>
            <a:r>
              <a:rPr lang="en-US" dirty="0"/>
              <a:t>max|TE| of 1.5 𝜇s for Rec. G.8271, Table 1, Level of Accuracy 4</a:t>
            </a:r>
          </a:p>
          <a:p>
            <a:r>
              <a:rPr lang="en-US" dirty="0"/>
              <a:t>Requirements for 5G (see [1])</a:t>
            </a:r>
          </a:p>
          <a:p>
            <a:pPr lvl="1"/>
            <a:r>
              <a:rPr lang="en-US" altLang="zh-CN" dirty="0" err="1"/>
              <a:t>max|TE</a:t>
            </a:r>
            <a:r>
              <a:rPr lang="en-US" altLang="zh-CN" dirty="0"/>
              <a:t>| of 1.5 𝜇s for 5G TDD service, from Rec. G.8271</a:t>
            </a:r>
          </a:p>
          <a:p>
            <a:pPr lvl="1"/>
            <a:r>
              <a:rPr lang="en-US" altLang="zh-CN" dirty="0"/>
              <a:t>Requirements for additional use-cases are under development, and at least some are expected to be more stringent than 1.5 𝜇s </a:t>
            </a:r>
            <a:r>
              <a:rPr lang="en-US" altLang="zh-CN" dirty="0" err="1"/>
              <a:t>max|TE</a:t>
            </a:r>
            <a:r>
              <a:rPr lang="en-US" altLang="zh-CN" dirty="0"/>
              <a:t>|</a:t>
            </a:r>
            <a:endParaRPr lang="en-US" dirty="0">
              <a:solidFill>
                <a:srgbClr val="FF0000"/>
              </a:solidFill>
            </a:endParaRPr>
          </a:p>
          <a:p>
            <a:pPr lvl="1"/>
            <a:r>
              <a:rPr lang="en-US" dirty="0"/>
              <a:t>Cluster-based synchronization requirements (see Table 2/G.8271)</a:t>
            </a:r>
          </a:p>
          <a:p>
            <a:pPr lvl="2"/>
            <a:r>
              <a:rPr lang="en-US" dirty="0"/>
              <a:t>260 ns maximum relative time error (i.e., TAE) for Level of Accuracy 6A (includes intra-band non-contiguous CA and inter-band CA)</a:t>
            </a:r>
          </a:p>
          <a:p>
            <a:pPr lvl="2"/>
            <a:r>
              <a:rPr lang="en-US" dirty="0"/>
              <a:t>130 ns TAE for Level of Accuracy 6B (intra-band contiguous CA)</a:t>
            </a:r>
          </a:p>
          <a:p>
            <a:pPr lvl="2"/>
            <a:r>
              <a:rPr lang="en-US" dirty="0"/>
              <a:t>65 ns TAE for Level of Accuracy 6C (for MIMO or TX diversity transmissions at each carrier frequency)</a:t>
            </a:r>
          </a:p>
        </p:txBody>
      </p:sp>
    </p:spTree>
    <p:extLst>
      <p:ext uri="{BB962C8B-B14F-4D97-AF65-F5344CB8AC3E}">
        <p14:creationId xmlns:p14="http://schemas.microsoft.com/office/powerpoint/2010/main" val="4064462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FD2EB-DAFD-6541-BD9E-1D6516F463F4}"/>
              </a:ext>
            </a:extLst>
          </p:cNvPr>
          <p:cNvSpPr>
            <a:spLocks noGrp="1"/>
          </p:cNvSpPr>
          <p:nvPr>
            <p:ph type="title"/>
          </p:nvPr>
        </p:nvSpPr>
        <p:spPr>
          <a:xfrm>
            <a:off x="838200" y="148173"/>
            <a:ext cx="10515600" cy="904564"/>
          </a:xfrm>
        </p:spPr>
        <p:txBody>
          <a:bodyPr/>
          <a:lstStyle/>
          <a:p>
            <a:r>
              <a:rPr lang="en-US" dirty="0"/>
              <a:t>Budgeting</a:t>
            </a:r>
          </a:p>
        </p:txBody>
      </p:sp>
      <p:sp>
        <p:nvSpPr>
          <p:cNvPr id="3" name="Content Placeholder 2">
            <a:extLst>
              <a:ext uri="{FF2B5EF4-FFF2-40B4-BE49-F238E27FC236}">
                <a16:creationId xmlns:a16="http://schemas.microsoft.com/office/drawing/2014/main" id="{D9A3FC36-E0B8-6544-B029-0D93F77A0E57}"/>
              </a:ext>
            </a:extLst>
          </p:cNvPr>
          <p:cNvSpPr>
            <a:spLocks noGrp="1"/>
          </p:cNvSpPr>
          <p:nvPr>
            <p:ph idx="1"/>
          </p:nvPr>
        </p:nvSpPr>
        <p:spPr>
          <a:xfrm>
            <a:off x="838200" y="1340768"/>
            <a:ext cx="10515600" cy="4351338"/>
          </a:xfrm>
        </p:spPr>
        <p:txBody>
          <a:bodyPr>
            <a:normAutofit lnSpcReduction="10000"/>
          </a:bodyPr>
          <a:lstStyle/>
          <a:p>
            <a:r>
              <a:rPr lang="en-US" dirty="0"/>
              <a:t>Based on previous work for LTE-TDD, sources of time error include (see [2])</a:t>
            </a:r>
          </a:p>
          <a:p>
            <a:pPr marL="914400" lvl="1" indent="-457200">
              <a:buFont typeface="+mj-lt"/>
              <a:buAutoNum type="alphaLcParenR"/>
            </a:pPr>
            <a:r>
              <a:rPr lang="en-US" dirty="0"/>
              <a:t>PRTC</a:t>
            </a:r>
          </a:p>
          <a:p>
            <a:pPr marL="914400" lvl="1" indent="-457200">
              <a:buFont typeface="+mj-lt"/>
              <a:buAutoNum type="alphaLcParenR"/>
            </a:pPr>
            <a:r>
              <a:rPr lang="en-US" dirty="0"/>
              <a:t>Dynamic time error (dTE), i.e., effect of random SyncE noise, PTP timestamp granularity, and SyncE rearrangements</a:t>
            </a:r>
          </a:p>
          <a:p>
            <a:pPr marL="914400" lvl="1" indent="-457200">
              <a:buFont typeface="+mj-lt"/>
              <a:buAutoNum type="alphaLcParenR"/>
            </a:pPr>
            <a:r>
              <a:rPr lang="en-US" dirty="0"/>
              <a:t>Constant time error (cTE), both in node and link</a:t>
            </a:r>
          </a:p>
          <a:p>
            <a:pPr marL="914400" lvl="1" indent="-457200">
              <a:buFont typeface="+mj-lt"/>
              <a:buAutoNum type="alphaLcParenR"/>
            </a:pPr>
            <a:r>
              <a:rPr lang="en-US" dirty="0"/>
              <a:t>Effect of holdover and rearrangements in the network (PTP)</a:t>
            </a:r>
          </a:p>
          <a:p>
            <a:pPr marL="914400" lvl="1" indent="-457200">
              <a:buFont typeface="+mj-lt"/>
              <a:buAutoNum type="alphaLcParenR"/>
            </a:pPr>
            <a:r>
              <a:rPr lang="en-US" dirty="0"/>
              <a:t>Effect of holdover and rearrangements in the end application</a:t>
            </a:r>
          </a:p>
          <a:p>
            <a:pPr marL="914400" lvl="1" indent="-457200">
              <a:buFont typeface="+mj-lt"/>
              <a:buAutoNum type="alphaLcParenR"/>
            </a:pPr>
            <a:r>
              <a:rPr lang="en-US" dirty="0"/>
              <a:t>End application (other than holdover and rearrangements)</a:t>
            </a:r>
          </a:p>
          <a:p>
            <a:r>
              <a:rPr lang="en-US" dirty="0"/>
              <a:t>Not all components are present in all scenarios</a:t>
            </a:r>
          </a:p>
          <a:p>
            <a:r>
              <a:rPr lang="en-US" dirty="0"/>
              <a:t>The focus for simulations, in this presentation, is on b)</a:t>
            </a:r>
          </a:p>
        </p:txBody>
      </p:sp>
    </p:spTree>
    <p:extLst>
      <p:ext uri="{BB962C8B-B14F-4D97-AF65-F5344CB8AC3E}">
        <p14:creationId xmlns:p14="http://schemas.microsoft.com/office/powerpoint/2010/main" val="4157734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4851A-DAF4-4D4B-B6F8-FD08C1FFBC6D}"/>
              </a:ext>
            </a:extLst>
          </p:cNvPr>
          <p:cNvSpPr>
            <a:spLocks noGrp="1"/>
          </p:cNvSpPr>
          <p:nvPr>
            <p:ph type="title"/>
          </p:nvPr>
        </p:nvSpPr>
        <p:spPr/>
        <p:txBody>
          <a:bodyPr/>
          <a:lstStyle/>
          <a:p>
            <a:r>
              <a:rPr lang="en-US" dirty="0"/>
              <a:t>Enhanced Clocks</a:t>
            </a:r>
          </a:p>
        </p:txBody>
      </p:sp>
      <p:sp>
        <p:nvSpPr>
          <p:cNvPr id="3" name="Content Placeholder 2">
            <a:extLst>
              <a:ext uri="{FF2B5EF4-FFF2-40B4-BE49-F238E27FC236}">
                <a16:creationId xmlns:a16="http://schemas.microsoft.com/office/drawing/2014/main" id="{25A74FC1-0934-7B48-83A3-A6B521091A01}"/>
              </a:ext>
            </a:extLst>
          </p:cNvPr>
          <p:cNvSpPr>
            <a:spLocks noGrp="1"/>
          </p:cNvSpPr>
          <p:nvPr>
            <p:ph idx="1"/>
          </p:nvPr>
        </p:nvSpPr>
        <p:spPr>
          <a:xfrm>
            <a:off x="846508" y="1412776"/>
            <a:ext cx="10794107" cy="4351338"/>
          </a:xfrm>
        </p:spPr>
        <p:txBody>
          <a:bodyPr>
            <a:normAutofit lnSpcReduction="10000"/>
          </a:bodyPr>
          <a:lstStyle/>
          <a:p>
            <a:r>
              <a:rPr lang="en-US" dirty="0"/>
              <a:t>Enhanced Ethernet Equipment Clock (eEEC)</a:t>
            </a:r>
          </a:p>
          <a:p>
            <a:r>
              <a:rPr lang="en-US" dirty="0"/>
              <a:t>Telecom Boundary Clock Class C (T-BC-C)</a:t>
            </a:r>
          </a:p>
          <a:p>
            <a:r>
              <a:rPr lang="en-US" dirty="0"/>
              <a:t>Telecom Boundary Clock Class D (T-BC-D)</a:t>
            </a:r>
          </a:p>
          <a:p>
            <a:r>
              <a:rPr lang="en-US" dirty="0"/>
              <a:t>Telecom Time Slave Clock Class C (T-TSC-C)</a:t>
            </a:r>
          </a:p>
          <a:p>
            <a:r>
              <a:rPr lang="en-US" dirty="0"/>
              <a:t>Telecom Time Slave Clock Class D (T-TSC-D)</a:t>
            </a:r>
          </a:p>
          <a:p>
            <a:r>
              <a:rPr lang="en-US" dirty="0"/>
              <a:t>Enhanced PRTC (ePRTC) – not needed for cases described here</a:t>
            </a:r>
          </a:p>
          <a:p>
            <a:r>
              <a:rPr lang="en-US" dirty="0"/>
              <a:t>Enhanced PRC (ePRC) – not needed for cases described here</a:t>
            </a:r>
          </a:p>
          <a:p>
            <a:r>
              <a:rPr lang="en-US" dirty="0"/>
              <a:t>Distinction between T-BC and T-TSC classes C and D not needed for cases described here</a:t>
            </a:r>
          </a:p>
        </p:txBody>
      </p:sp>
    </p:spTree>
    <p:extLst>
      <p:ext uri="{BB962C8B-B14F-4D97-AF65-F5344CB8AC3E}">
        <p14:creationId xmlns:p14="http://schemas.microsoft.com/office/powerpoint/2010/main" val="3859696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66E43-62D1-2B4E-B4C7-1409C880C767}"/>
              </a:ext>
            </a:extLst>
          </p:cNvPr>
          <p:cNvSpPr>
            <a:spLocks noGrp="1"/>
          </p:cNvSpPr>
          <p:nvPr>
            <p:ph type="title"/>
          </p:nvPr>
        </p:nvSpPr>
        <p:spPr>
          <a:xfrm>
            <a:off x="846509" y="44624"/>
            <a:ext cx="10515600" cy="1120588"/>
          </a:xfrm>
        </p:spPr>
        <p:txBody>
          <a:bodyPr/>
          <a:lstStyle/>
          <a:p>
            <a:r>
              <a:rPr lang="en-US" dirty="0"/>
              <a:t>Hypothetical Reference Models – 1</a:t>
            </a:r>
          </a:p>
        </p:txBody>
      </p:sp>
      <p:sp>
        <p:nvSpPr>
          <p:cNvPr id="3" name="Content Placeholder 2">
            <a:extLst>
              <a:ext uri="{FF2B5EF4-FFF2-40B4-BE49-F238E27FC236}">
                <a16:creationId xmlns:a16="http://schemas.microsoft.com/office/drawing/2014/main" id="{BB404ACF-20B6-204D-BC11-71D4DB109230}"/>
              </a:ext>
            </a:extLst>
          </p:cNvPr>
          <p:cNvSpPr>
            <a:spLocks noGrp="1"/>
          </p:cNvSpPr>
          <p:nvPr>
            <p:ph idx="1"/>
          </p:nvPr>
        </p:nvSpPr>
        <p:spPr/>
        <p:txBody>
          <a:bodyPr/>
          <a:lstStyle/>
          <a:p>
            <a:r>
              <a:rPr lang="en-US" dirty="0"/>
              <a:t>7 enhanced HRMs (eHRMs) were developed in Q13/15</a:t>
            </a:r>
          </a:p>
          <a:p>
            <a:pPr lvl="1"/>
            <a:r>
              <a:rPr lang="en-US" dirty="0"/>
              <a:t>They are documented in the Q13/15 document WDeTSS [3]</a:t>
            </a:r>
          </a:p>
          <a:p>
            <a:pPr lvl="1"/>
            <a:r>
              <a:rPr lang="en-US" dirty="0"/>
              <a:t>Additional HRMs are under development for cluster-based synchronization</a:t>
            </a:r>
          </a:p>
          <a:p>
            <a:r>
              <a:rPr lang="en-US" dirty="0"/>
              <a:t>The simulations focused on the following two HRMs (see following slides), where the enhanced SyncE and PTP transport take the same path (congruent case)</a:t>
            </a:r>
          </a:p>
          <a:p>
            <a:pPr lvl="1"/>
            <a:r>
              <a:rPr lang="en-US" dirty="0"/>
              <a:t>Previous experience with simulations for non-enhanced clocks indicated the congruent case is most conservative from the standpoint of SyncE transients, because in this case a SyncE transient affects all the PTP clocks (as opposed to only a subset)</a:t>
            </a:r>
          </a:p>
          <a:p>
            <a:endParaRPr lang="en-US" dirty="0"/>
          </a:p>
        </p:txBody>
      </p:sp>
    </p:spTree>
    <p:extLst>
      <p:ext uri="{BB962C8B-B14F-4D97-AF65-F5344CB8AC3E}">
        <p14:creationId xmlns:p14="http://schemas.microsoft.com/office/powerpoint/2010/main" val="445807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66E43-62D1-2B4E-B4C7-1409C880C767}"/>
              </a:ext>
            </a:extLst>
          </p:cNvPr>
          <p:cNvSpPr>
            <a:spLocks noGrp="1"/>
          </p:cNvSpPr>
          <p:nvPr>
            <p:ph type="title"/>
          </p:nvPr>
        </p:nvSpPr>
        <p:spPr>
          <a:xfrm>
            <a:off x="846509" y="44624"/>
            <a:ext cx="10515600" cy="1120588"/>
          </a:xfrm>
        </p:spPr>
        <p:txBody>
          <a:bodyPr/>
          <a:lstStyle/>
          <a:p>
            <a:r>
              <a:rPr lang="en-US" dirty="0"/>
              <a:t>Hypothetical Reference Models – 1</a:t>
            </a:r>
          </a:p>
        </p:txBody>
      </p:sp>
      <p:sp>
        <p:nvSpPr>
          <p:cNvPr id="3" name="Content Placeholder 2">
            <a:extLst>
              <a:ext uri="{FF2B5EF4-FFF2-40B4-BE49-F238E27FC236}">
                <a16:creationId xmlns:a16="http://schemas.microsoft.com/office/drawing/2014/main" id="{BB404ACF-20B6-204D-BC11-71D4DB109230}"/>
              </a:ext>
            </a:extLst>
          </p:cNvPr>
          <p:cNvSpPr>
            <a:spLocks noGrp="1"/>
          </p:cNvSpPr>
          <p:nvPr>
            <p:ph idx="1"/>
          </p:nvPr>
        </p:nvSpPr>
        <p:spPr>
          <a:xfrm>
            <a:off x="846509" y="1412776"/>
            <a:ext cx="10515600" cy="720080"/>
          </a:xfrm>
        </p:spPr>
        <p:txBody>
          <a:bodyPr/>
          <a:lstStyle/>
          <a:p>
            <a:r>
              <a:rPr lang="en-US" dirty="0"/>
              <a:t>eHRMa (taken from Figure 1 of [3]) </a:t>
            </a:r>
          </a:p>
        </p:txBody>
      </p:sp>
      <p:pic>
        <p:nvPicPr>
          <p:cNvPr id="8" name="Picture 7">
            <a:extLst>
              <a:ext uri="{FF2B5EF4-FFF2-40B4-BE49-F238E27FC236}">
                <a16:creationId xmlns:a16="http://schemas.microsoft.com/office/drawing/2014/main" id="{E4957F06-80A6-0741-B3DC-2FF2F64C284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55440" y="2060848"/>
            <a:ext cx="8759797" cy="2448272"/>
          </a:xfrm>
          <a:prstGeom prst="rect">
            <a:avLst/>
          </a:prstGeom>
          <a:noFill/>
          <a:ln>
            <a:noFill/>
          </a:ln>
        </p:spPr>
      </p:pic>
      <p:pic>
        <p:nvPicPr>
          <p:cNvPr id="9" name="Picture 8">
            <a:extLst>
              <a:ext uri="{FF2B5EF4-FFF2-40B4-BE49-F238E27FC236}">
                <a16:creationId xmlns:a16="http://schemas.microsoft.com/office/drawing/2014/main" id="{3BC52ECF-C2CA-1449-8782-C10B6221926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47528" y="4773969"/>
            <a:ext cx="7660785" cy="959287"/>
          </a:xfrm>
          <a:prstGeom prst="rect">
            <a:avLst/>
          </a:prstGeom>
          <a:noFill/>
          <a:ln>
            <a:noFill/>
          </a:ln>
        </p:spPr>
      </p:pic>
    </p:spTree>
    <p:extLst>
      <p:ext uri="{BB962C8B-B14F-4D97-AF65-F5344CB8AC3E}">
        <p14:creationId xmlns:p14="http://schemas.microsoft.com/office/powerpoint/2010/main" val="2895363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66E43-62D1-2B4E-B4C7-1409C880C767}"/>
              </a:ext>
            </a:extLst>
          </p:cNvPr>
          <p:cNvSpPr>
            <a:spLocks noGrp="1"/>
          </p:cNvSpPr>
          <p:nvPr>
            <p:ph type="title"/>
          </p:nvPr>
        </p:nvSpPr>
        <p:spPr>
          <a:xfrm>
            <a:off x="846509" y="44624"/>
            <a:ext cx="10515600" cy="1120588"/>
          </a:xfrm>
        </p:spPr>
        <p:txBody>
          <a:bodyPr/>
          <a:lstStyle/>
          <a:p>
            <a:r>
              <a:rPr lang="en-US" dirty="0"/>
              <a:t>Hypothetical Reference Models – 1</a:t>
            </a:r>
          </a:p>
        </p:txBody>
      </p:sp>
      <p:sp>
        <p:nvSpPr>
          <p:cNvPr id="6" name="Content Placeholder 2">
            <a:extLst>
              <a:ext uri="{FF2B5EF4-FFF2-40B4-BE49-F238E27FC236}">
                <a16:creationId xmlns:a16="http://schemas.microsoft.com/office/drawing/2014/main" id="{B557A18C-C0FC-8841-A427-11B1572292C2}"/>
              </a:ext>
            </a:extLst>
          </p:cNvPr>
          <p:cNvSpPr txBox="1">
            <a:spLocks/>
          </p:cNvSpPr>
          <p:nvPr/>
        </p:nvSpPr>
        <p:spPr>
          <a:xfrm>
            <a:off x="846509" y="1484784"/>
            <a:ext cx="10515600" cy="720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eHRMc (taken from Figure 1 of [3]) </a:t>
            </a:r>
          </a:p>
        </p:txBody>
      </p:sp>
      <p:pic>
        <p:nvPicPr>
          <p:cNvPr id="7" name="Picture 6">
            <a:extLst>
              <a:ext uri="{FF2B5EF4-FFF2-40B4-BE49-F238E27FC236}">
                <a16:creationId xmlns:a16="http://schemas.microsoft.com/office/drawing/2014/main" id="{9DBD9CD2-E535-E44A-8C9C-91B1F37EA74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27448" y="2060848"/>
            <a:ext cx="5040560" cy="2670552"/>
          </a:xfrm>
          <a:prstGeom prst="rect">
            <a:avLst/>
          </a:prstGeom>
          <a:noFill/>
          <a:ln>
            <a:noFill/>
          </a:ln>
        </p:spPr>
      </p:pic>
      <p:pic>
        <p:nvPicPr>
          <p:cNvPr id="10" name="Picture 9">
            <a:extLst>
              <a:ext uri="{FF2B5EF4-FFF2-40B4-BE49-F238E27FC236}">
                <a16:creationId xmlns:a16="http://schemas.microsoft.com/office/drawing/2014/main" id="{C7FC10FE-AF4B-184F-8F55-F420C3E4B49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71464" y="5013176"/>
            <a:ext cx="8233513" cy="720080"/>
          </a:xfrm>
          <a:prstGeom prst="rect">
            <a:avLst/>
          </a:prstGeom>
          <a:noFill/>
          <a:ln>
            <a:noFill/>
          </a:ln>
        </p:spPr>
      </p:pic>
    </p:spTree>
    <p:extLst>
      <p:ext uri="{BB962C8B-B14F-4D97-AF65-F5344CB8AC3E}">
        <p14:creationId xmlns:p14="http://schemas.microsoft.com/office/powerpoint/2010/main" val="940504927"/>
      </p:ext>
    </p:extLst>
  </p:cSld>
  <p:clrMapOvr>
    <a:masterClrMapping/>
  </p:clrMapOvr>
</p:sld>
</file>

<file path=ppt/theme/theme1.xml><?xml version="1.0" encoding="utf-8"?>
<a:theme xmlns:a="http://schemas.openxmlformats.org/drawingml/2006/main" name="2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blank</Template>
  <TotalTime>0</TotalTime>
  <Words>2320</Words>
  <Application>Microsoft Office PowerPoint</Application>
  <PresentationFormat>Widescreen</PresentationFormat>
  <Paragraphs>214</Paragraphs>
  <Slides>36</Slides>
  <Notes>0</Notes>
  <HiddenSlides>0</HiddenSlides>
  <MMClips>0</MMClips>
  <ScaleCrop>false</ScaleCrop>
  <HeadingPairs>
    <vt:vector size="8" baseType="variant">
      <vt:variant>
        <vt:lpstr>Fonts Used</vt:lpstr>
      </vt:variant>
      <vt:variant>
        <vt:i4>13</vt:i4>
      </vt:variant>
      <vt:variant>
        <vt:lpstr>Theme</vt:lpstr>
      </vt:variant>
      <vt:variant>
        <vt:i4>11</vt:i4>
      </vt:variant>
      <vt:variant>
        <vt:lpstr>Embedded OLE Servers</vt:lpstr>
      </vt:variant>
      <vt:variant>
        <vt:i4>1</vt:i4>
      </vt:variant>
      <vt:variant>
        <vt:lpstr>Slide Titles</vt:lpstr>
      </vt:variant>
      <vt:variant>
        <vt:i4>36</vt:i4>
      </vt:variant>
    </vt:vector>
  </HeadingPairs>
  <TitlesOfParts>
    <vt:vector size="61" baseType="lpstr">
      <vt:lpstr>微软雅黑</vt:lpstr>
      <vt:lpstr>MS PGothic</vt:lpstr>
      <vt:lpstr>MS PGothic</vt:lpstr>
      <vt:lpstr>黑体</vt:lpstr>
      <vt:lpstr>宋体</vt:lpstr>
      <vt:lpstr>华文细黑</vt:lpstr>
      <vt:lpstr>Arial</vt:lpstr>
      <vt:lpstr>Calibri</vt:lpstr>
      <vt:lpstr>Calibri Light</vt:lpstr>
      <vt:lpstr>FrutigerNext LT Bold</vt:lpstr>
      <vt:lpstr>FrutigerNext LT Medium</vt:lpstr>
      <vt:lpstr>FrutigerNext LT Regular</vt:lpstr>
      <vt:lpstr>Wingdings</vt:lpstr>
      <vt:lpstr>2_主题1</vt:lpstr>
      <vt:lpstr>Blank</vt:lpstr>
      <vt:lpstr>1_主题1</vt:lpstr>
      <vt:lpstr>自定义设计方案</vt:lpstr>
      <vt:lpstr>4_主题1</vt:lpstr>
      <vt:lpstr>5_主题1</vt:lpstr>
      <vt:lpstr>6_主题1</vt:lpstr>
      <vt:lpstr>7_主题1</vt:lpstr>
      <vt:lpstr>8_主题1</vt:lpstr>
      <vt:lpstr>9_主题1</vt:lpstr>
      <vt:lpstr>10_主题1</vt:lpstr>
      <vt:lpstr>Visio</vt:lpstr>
      <vt:lpstr>Simulation of Transport of Synchronization over a Network of Enhanced PTP and Enhanced SyncE Clocks  November 6, 2018</vt:lpstr>
      <vt:lpstr>Introduction</vt:lpstr>
      <vt:lpstr>Outline</vt:lpstr>
      <vt:lpstr>End-to-End Requirements</vt:lpstr>
      <vt:lpstr>Budgeting</vt:lpstr>
      <vt:lpstr>Enhanced Clocks</vt:lpstr>
      <vt:lpstr>Hypothetical Reference Models – 1</vt:lpstr>
      <vt:lpstr>Hypothetical Reference Models – 1</vt:lpstr>
      <vt:lpstr>Hypothetical Reference Models – 1</vt:lpstr>
      <vt:lpstr>Assumptions Needed for Enhanced Clocks</vt:lpstr>
      <vt:lpstr>eHRMa Results – no SyncE transients</vt:lpstr>
      <vt:lpstr>eHRMc Results – no SyncE transients</vt:lpstr>
      <vt:lpstr>eHRMa Results – SyncE transients only</vt:lpstr>
      <vt:lpstr>eHRMa Results – SyncE transients only</vt:lpstr>
      <vt:lpstr>Conclusions and Future Work</vt:lpstr>
      <vt:lpstr>References – 1</vt:lpstr>
      <vt:lpstr>References – 2</vt:lpstr>
      <vt:lpstr>Backup</vt:lpstr>
      <vt:lpstr>Simulation Model</vt:lpstr>
      <vt:lpstr>eHRMa Results – Random Effects</vt:lpstr>
      <vt:lpstr>eHRMa Results – Random Effects</vt:lpstr>
      <vt:lpstr>eHRMc Results – Random Effects</vt:lpstr>
      <vt:lpstr>eHRMc Results – Random Effects</vt:lpstr>
      <vt:lpstr>eHRMa Results – Random Effects</vt:lpstr>
      <vt:lpstr>eHRMa Results – Random Effects</vt:lpstr>
      <vt:lpstr>eHRMa Results – Random Effects</vt:lpstr>
      <vt:lpstr>eHRMc Results – Random Effects</vt:lpstr>
      <vt:lpstr>eHRMc Results – Random Effects</vt:lpstr>
      <vt:lpstr>eHRMc Results – Random Effects</vt:lpstr>
      <vt:lpstr>eHRMa Results – SyncE transient</vt:lpstr>
      <vt:lpstr>eHRMa Results – SyncE transient</vt:lpstr>
      <vt:lpstr>eHRMa Results – SyncE transient</vt:lpstr>
      <vt:lpstr>eHRMa Results – SyncE transient</vt:lpstr>
      <vt:lpstr>Stability Consideration with Mitigation – 1</vt:lpstr>
      <vt:lpstr>Stability Consideration with Mitigation – 2</vt:lpstr>
      <vt:lpstr>Stability Consideration with Mitigation –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2018-09-27T14:36:53Z</dcterms:created>
  <dcterms:modified xsi:type="dcterms:W3CDTF">2018-11-05T22:27:49Z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1540171064</vt:lpwstr>
  </property>
</Properties>
</file>